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53" r:id="rId2"/>
  </p:sldMasterIdLst>
  <p:notesMasterIdLst>
    <p:notesMasterId r:id="rId29"/>
  </p:notesMasterIdLst>
  <p:handoutMasterIdLst>
    <p:handoutMasterId r:id="rId30"/>
  </p:handoutMasterIdLst>
  <p:sldIdLst>
    <p:sldId id="258" r:id="rId3"/>
    <p:sldId id="273" r:id="rId4"/>
    <p:sldId id="268" r:id="rId5"/>
    <p:sldId id="278" r:id="rId6"/>
    <p:sldId id="279" r:id="rId7"/>
    <p:sldId id="281" r:id="rId8"/>
    <p:sldId id="276" r:id="rId9"/>
    <p:sldId id="335" r:id="rId10"/>
    <p:sldId id="269" r:id="rId11"/>
    <p:sldId id="282" r:id="rId12"/>
    <p:sldId id="334" r:id="rId13"/>
    <p:sldId id="287" r:id="rId14"/>
    <p:sldId id="285" r:id="rId15"/>
    <p:sldId id="332" r:id="rId16"/>
    <p:sldId id="333" r:id="rId17"/>
    <p:sldId id="325" r:id="rId18"/>
    <p:sldId id="331" r:id="rId19"/>
    <p:sldId id="284" r:id="rId20"/>
    <p:sldId id="286" r:id="rId21"/>
    <p:sldId id="271" r:id="rId22"/>
    <p:sldId id="272" r:id="rId23"/>
    <p:sldId id="277" r:id="rId24"/>
    <p:sldId id="283" r:id="rId25"/>
    <p:sldId id="270" r:id="rId26"/>
    <p:sldId id="274" r:id="rId27"/>
    <p:sldId id="275" r:id="rId28"/>
  </p:sldIdLst>
  <p:sldSz cx="12801600" cy="9601200" type="A3"/>
  <p:notesSz cx="14597063" cy="21107400"/>
  <p:defaultTextStyle>
    <a:defPPr>
      <a:defRPr lang="ja-JP"/>
    </a:defPPr>
    <a:lvl1pPr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1pPr>
    <a:lvl2pPr marL="4572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2pPr>
    <a:lvl3pPr marL="9144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3pPr>
    <a:lvl4pPr marL="13716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4pPr>
    <a:lvl5pPr marL="1828800" algn="l" rtl="0" fontAlgn="base">
      <a:spcBef>
        <a:spcPct val="0"/>
      </a:spcBef>
      <a:spcAft>
        <a:spcPct val="0"/>
      </a:spcAft>
      <a:defRPr kumimoji="1" sz="1600" kern="1200">
        <a:solidFill>
          <a:schemeClr val="tx1"/>
        </a:solidFill>
        <a:latin typeface="Times New Roman" panose="02020603050405020304" pitchFamily="18" charset="0"/>
        <a:ea typeface="ＭＳ Ｐゴシック" panose="020B0600070205080204" pitchFamily="34" charset="-128"/>
        <a:cs typeface="+mn-cs"/>
      </a:defRPr>
    </a:lvl5pPr>
    <a:lvl6pPr marL="22860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6pPr>
    <a:lvl7pPr marL="27432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7pPr>
    <a:lvl8pPr marL="32004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8pPr>
    <a:lvl9pPr marL="3657600" algn="l" defTabSz="914400" rtl="0" eaLnBrk="1" latinLnBrk="0" hangingPunct="1">
      <a:defRPr kumimoji="1" sz="1600" kern="1200">
        <a:solidFill>
          <a:schemeClr val="tx1"/>
        </a:solidFill>
        <a:latin typeface="Times New Roman" panose="02020603050405020304" pitchFamily="18"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アブストラクトページ（アドバンストクラス）" id="{3DA37361-5870-43F5-A78E-D2A5D23C209F}">
          <p14:sldIdLst>
            <p14:sldId id="258"/>
          </p14:sldIdLst>
        </p14:section>
        <p14:section name="モデル図ページ（アドバンストクラス）" id="{46087027-09ED-4232-B7C0-C8FBFF40BA2A}">
          <p14:sldIdLst>
            <p14:sldId id="273"/>
            <p14:sldId id="268"/>
            <p14:sldId id="278"/>
            <p14:sldId id="279"/>
            <p14:sldId id="281"/>
            <p14:sldId id="276"/>
            <p14:sldId id="335"/>
            <p14:sldId id="269"/>
            <p14:sldId id="282"/>
            <p14:sldId id="334"/>
            <p14:sldId id="287"/>
            <p14:sldId id="285"/>
            <p14:sldId id="332"/>
            <p14:sldId id="333"/>
            <p14:sldId id="325"/>
            <p14:sldId id="331"/>
            <p14:sldId id="284"/>
            <p14:sldId id="286"/>
            <p14:sldId id="271"/>
            <p14:sldId id="272"/>
            <p14:sldId id="277"/>
            <p14:sldId id="283"/>
            <p14:sldId id="270"/>
            <p14:sldId id="274"/>
            <p14:sldId id="275"/>
          </p14:sldIdLst>
        </p14:section>
      </p14:sectionLst>
    </p:ext>
    <p:ext uri="{EFAFB233-063F-42B5-8137-9DF3F51BA10A}">
      <p15:sldGuideLst xmlns:p15="http://schemas.microsoft.com/office/powerpoint/2012/main">
        <p15:guide id="1" orient="horz" pos="3296" userDrawn="1">
          <p15:clr>
            <a:srgbClr val="A4A3A4"/>
          </p15:clr>
        </p15:guide>
        <p15:guide id="2" pos="403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0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015" autoAdjust="0"/>
    <p:restoredTop sz="96942"/>
  </p:normalViewPr>
  <p:slideViewPr>
    <p:cSldViewPr showGuides="1">
      <p:cViewPr varScale="1">
        <p:scale>
          <a:sx n="109" d="100"/>
          <a:sy n="109" d="100"/>
        </p:scale>
        <p:origin x="1968" y="224"/>
      </p:cViewPr>
      <p:guideLst>
        <p:guide orient="horz" pos="3296"/>
        <p:guide pos="4032"/>
      </p:guideLst>
    </p:cSldViewPr>
  </p:slideViewPr>
  <p:outlineViewPr>
    <p:cViewPr>
      <p:scale>
        <a:sx n="33" d="100"/>
        <a:sy n="33" d="100"/>
      </p:scale>
      <p:origin x="0" y="-296"/>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A59DA592-5F88-E54B-954E-C3C136F3960C}"/>
              </a:ext>
            </a:extLst>
          </p:cNvPr>
          <p:cNvSpPr>
            <a:spLocks noGrp="1" noChangeArrowheads="1"/>
          </p:cNvSpPr>
          <p:nvPr>
            <p:ph type="hdr" sz="quarter"/>
          </p:nvPr>
        </p:nvSpPr>
        <p:spPr bwMode="auto">
          <a:xfrm>
            <a:off x="0" y="0"/>
            <a:ext cx="6324600" cy="1055688"/>
          </a:xfrm>
          <a:prstGeom prst="rect">
            <a:avLst/>
          </a:prstGeom>
          <a:noFill/>
          <a:ln w="9525">
            <a:noFill/>
            <a:miter lim="800000"/>
            <a:headEnd/>
            <a:tailEnd/>
          </a:ln>
          <a:effectLst/>
        </p:spPr>
        <p:txBody>
          <a:bodyPr vert="horz" wrap="square" lIns="196900" tIns="98450" rIns="196900" bIns="98450" numCol="1" anchor="t" anchorCtr="0" compatLnSpc="1">
            <a:prstTxWarp prst="textNoShape">
              <a:avLst/>
            </a:prstTxWarp>
          </a:bodyPr>
          <a:lstStyle>
            <a:lvl1pPr defTabSz="1968500">
              <a:defRPr sz="2600">
                <a:ea typeface="ＭＳ Ｐゴシック" pitchFamily="50" charset="-128"/>
              </a:defRPr>
            </a:lvl1pPr>
          </a:lstStyle>
          <a:p>
            <a:pPr>
              <a:defRPr/>
            </a:pPr>
            <a:endParaRPr lang="en-US" altLang="ja-JP"/>
          </a:p>
        </p:txBody>
      </p:sp>
      <p:sp>
        <p:nvSpPr>
          <p:cNvPr id="5123" name="Rectangle 3">
            <a:extLst>
              <a:ext uri="{FF2B5EF4-FFF2-40B4-BE49-F238E27FC236}">
                <a16:creationId xmlns:a16="http://schemas.microsoft.com/office/drawing/2014/main" id="{BD05C139-080E-2548-AEA9-AF5A6E6E659D}"/>
              </a:ext>
            </a:extLst>
          </p:cNvPr>
          <p:cNvSpPr>
            <a:spLocks noGrp="1" noChangeArrowheads="1"/>
          </p:cNvSpPr>
          <p:nvPr>
            <p:ph type="dt" sz="quarter" idx="1"/>
          </p:nvPr>
        </p:nvSpPr>
        <p:spPr bwMode="auto">
          <a:xfrm>
            <a:off x="8272463" y="0"/>
            <a:ext cx="6324600" cy="1055688"/>
          </a:xfrm>
          <a:prstGeom prst="rect">
            <a:avLst/>
          </a:prstGeom>
          <a:noFill/>
          <a:ln w="9525">
            <a:noFill/>
            <a:miter lim="800000"/>
            <a:headEnd/>
            <a:tailEnd/>
          </a:ln>
          <a:effectLst/>
        </p:spPr>
        <p:txBody>
          <a:bodyPr vert="horz" wrap="square" lIns="196900" tIns="98450" rIns="196900" bIns="98450" numCol="1" anchor="t" anchorCtr="0" compatLnSpc="1">
            <a:prstTxWarp prst="textNoShape">
              <a:avLst/>
            </a:prstTxWarp>
          </a:bodyPr>
          <a:lstStyle>
            <a:lvl1pPr algn="r" defTabSz="1968500">
              <a:defRPr sz="2600">
                <a:ea typeface="ＭＳ Ｐゴシック" pitchFamily="50" charset="-128"/>
              </a:defRPr>
            </a:lvl1pPr>
          </a:lstStyle>
          <a:p>
            <a:pPr>
              <a:defRPr/>
            </a:pPr>
            <a:endParaRPr lang="en-US" altLang="ja-JP"/>
          </a:p>
        </p:txBody>
      </p:sp>
      <p:sp>
        <p:nvSpPr>
          <p:cNvPr id="5124" name="Rectangle 4">
            <a:extLst>
              <a:ext uri="{FF2B5EF4-FFF2-40B4-BE49-F238E27FC236}">
                <a16:creationId xmlns:a16="http://schemas.microsoft.com/office/drawing/2014/main" id="{D3027D88-FF63-544E-B8F1-CD9CD49FE1BC}"/>
              </a:ext>
            </a:extLst>
          </p:cNvPr>
          <p:cNvSpPr>
            <a:spLocks noGrp="1" noChangeArrowheads="1"/>
          </p:cNvSpPr>
          <p:nvPr>
            <p:ph type="ftr" sz="quarter" idx="2"/>
          </p:nvPr>
        </p:nvSpPr>
        <p:spPr bwMode="auto">
          <a:xfrm>
            <a:off x="0" y="20051713"/>
            <a:ext cx="6324600" cy="1055687"/>
          </a:xfrm>
          <a:prstGeom prst="rect">
            <a:avLst/>
          </a:prstGeom>
          <a:noFill/>
          <a:ln w="9525">
            <a:noFill/>
            <a:miter lim="800000"/>
            <a:headEnd/>
            <a:tailEnd/>
          </a:ln>
          <a:effectLst/>
        </p:spPr>
        <p:txBody>
          <a:bodyPr vert="horz" wrap="square" lIns="196900" tIns="98450" rIns="196900" bIns="98450" numCol="1" anchor="b" anchorCtr="0" compatLnSpc="1">
            <a:prstTxWarp prst="textNoShape">
              <a:avLst/>
            </a:prstTxWarp>
          </a:bodyPr>
          <a:lstStyle>
            <a:lvl1pPr defTabSz="1968500">
              <a:defRPr sz="2600">
                <a:ea typeface="ＭＳ Ｐゴシック" pitchFamily="50" charset="-128"/>
              </a:defRPr>
            </a:lvl1pPr>
          </a:lstStyle>
          <a:p>
            <a:pPr>
              <a:defRPr/>
            </a:pPr>
            <a:endParaRPr lang="en-US" altLang="ja-JP"/>
          </a:p>
        </p:txBody>
      </p:sp>
      <p:sp>
        <p:nvSpPr>
          <p:cNvPr id="5125" name="Rectangle 5">
            <a:extLst>
              <a:ext uri="{FF2B5EF4-FFF2-40B4-BE49-F238E27FC236}">
                <a16:creationId xmlns:a16="http://schemas.microsoft.com/office/drawing/2014/main" id="{25E8D4B3-1F5B-9044-B886-14F6FE333E98}"/>
              </a:ext>
            </a:extLst>
          </p:cNvPr>
          <p:cNvSpPr>
            <a:spLocks noGrp="1" noChangeArrowheads="1"/>
          </p:cNvSpPr>
          <p:nvPr>
            <p:ph type="sldNum" sz="quarter" idx="3"/>
          </p:nvPr>
        </p:nvSpPr>
        <p:spPr bwMode="auto">
          <a:xfrm>
            <a:off x="8272463" y="20051713"/>
            <a:ext cx="6324600" cy="1055687"/>
          </a:xfrm>
          <a:prstGeom prst="rect">
            <a:avLst/>
          </a:prstGeom>
          <a:noFill/>
          <a:ln w="9525">
            <a:noFill/>
            <a:miter lim="800000"/>
            <a:headEnd/>
            <a:tailEnd/>
          </a:ln>
          <a:effectLst/>
        </p:spPr>
        <p:txBody>
          <a:bodyPr vert="horz" wrap="square" lIns="196900" tIns="98450" rIns="196900" bIns="98450" numCol="1" anchor="b" anchorCtr="0" compatLnSpc="1">
            <a:prstTxWarp prst="textNoShape">
              <a:avLst/>
            </a:prstTxWarp>
          </a:bodyPr>
          <a:lstStyle>
            <a:lvl1pPr algn="r" defTabSz="1968500">
              <a:defRPr sz="2600"/>
            </a:lvl1pPr>
          </a:lstStyle>
          <a:p>
            <a:fld id="{1EFC8496-1004-0F49-ADCE-70E852CADCBA}" type="slidenum">
              <a:rPr lang="en-US" altLang="ja-JP"/>
              <a:pPr/>
              <a:t>‹#›</a:t>
            </a:fld>
            <a:endParaRPr lang="en-US" altLang="ja-JP"/>
          </a:p>
        </p:txBody>
      </p:sp>
    </p:spTree>
    <p:extLst>
      <p:ext uri="{BB962C8B-B14F-4D97-AF65-F5344CB8AC3E}">
        <p14:creationId xmlns:p14="http://schemas.microsoft.com/office/powerpoint/2010/main" val="22622515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tiff>
</file>

<file path=ppt/media/image15.png>
</file>

<file path=ppt/media/image16.png>
</file>

<file path=ppt/media/image17.tiff>
</file>

<file path=ppt/media/image18.tiff>
</file>

<file path=ppt/media/image19.tiff>
</file>

<file path=ppt/media/image2.png>
</file>

<file path=ppt/media/image20.png>
</file>

<file path=ppt/media/image21.png>
</file>

<file path=ppt/media/image22.png>
</file>

<file path=ppt/media/image23.tiff>
</file>

<file path=ppt/media/image24.tiff>
</file>

<file path=ppt/media/image25.tiff>
</file>

<file path=ppt/media/image26.tiff>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825C1222-AA60-AB4C-BA33-9EB6EC90F970}"/>
              </a:ext>
            </a:extLst>
          </p:cNvPr>
          <p:cNvSpPr>
            <a:spLocks noGrp="1" noChangeArrowheads="1"/>
          </p:cNvSpPr>
          <p:nvPr>
            <p:ph type="hdr" sz="quarter"/>
          </p:nvPr>
        </p:nvSpPr>
        <p:spPr bwMode="auto">
          <a:xfrm>
            <a:off x="0" y="0"/>
            <a:ext cx="6326188" cy="1055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ＭＳ Ｐゴシック" pitchFamily="50" charset="-128"/>
              </a:defRPr>
            </a:lvl1pPr>
          </a:lstStyle>
          <a:p>
            <a:pPr>
              <a:defRPr/>
            </a:pPr>
            <a:endParaRPr lang="en-US" altLang="ja-JP"/>
          </a:p>
        </p:txBody>
      </p:sp>
      <p:sp>
        <p:nvSpPr>
          <p:cNvPr id="6147" name="Rectangle 3">
            <a:extLst>
              <a:ext uri="{FF2B5EF4-FFF2-40B4-BE49-F238E27FC236}">
                <a16:creationId xmlns:a16="http://schemas.microsoft.com/office/drawing/2014/main" id="{5D335703-604D-8840-B55C-E70670A6FC28}"/>
              </a:ext>
            </a:extLst>
          </p:cNvPr>
          <p:cNvSpPr>
            <a:spLocks noGrp="1" noChangeArrowheads="1"/>
          </p:cNvSpPr>
          <p:nvPr>
            <p:ph type="dt" idx="1"/>
          </p:nvPr>
        </p:nvSpPr>
        <p:spPr bwMode="auto">
          <a:xfrm>
            <a:off x="8267700" y="0"/>
            <a:ext cx="6326188" cy="1055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ＭＳ Ｐゴシック" pitchFamily="50" charset="-128"/>
              </a:defRPr>
            </a:lvl1pPr>
          </a:lstStyle>
          <a:p>
            <a:pPr>
              <a:defRPr/>
            </a:pPr>
            <a:endParaRPr lang="en-US" altLang="ja-JP"/>
          </a:p>
        </p:txBody>
      </p:sp>
      <p:sp>
        <p:nvSpPr>
          <p:cNvPr id="4100" name="Rectangle 4">
            <a:extLst>
              <a:ext uri="{FF2B5EF4-FFF2-40B4-BE49-F238E27FC236}">
                <a16:creationId xmlns:a16="http://schemas.microsoft.com/office/drawing/2014/main" id="{8FE3D853-B0C1-1A42-B2E2-6DB951ED3511}"/>
              </a:ext>
            </a:extLst>
          </p:cNvPr>
          <p:cNvSpPr>
            <a:spLocks noGrp="1" noRot="1" noChangeAspect="1" noChangeArrowheads="1" noTextEdit="1"/>
          </p:cNvSpPr>
          <p:nvPr>
            <p:ph type="sldImg" idx="2"/>
          </p:nvPr>
        </p:nvSpPr>
        <p:spPr bwMode="auto">
          <a:xfrm>
            <a:off x="2022475" y="1582738"/>
            <a:ext cx="10553700" cy="79152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AC885E8F-8EB1-E24A-B86E-C9C053B954D7}"/>
              </a:ext>
            </a:extLst>
          </p:cNvPr>
          <p:cNvSpPr>
            <a:spLocks noGrp="1" noChangeArrowheads="1"/>
          </p:cNvSpPr>
          <p:nvPr>
            <p:ph type="body" sz="quarter" idx="3"/>
          </p:nvPr>
        </p:nvSpPr>
        <p:spPr bwMode="auto">
          <a:xfrm>
            <a:off x="1460500" y="10026650"/>
            <a:ext cx="11677650" cy="94980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150" name="Rectangle 6">
            <a:extLst>
              <a:ext uri="{FF2B5EF4-FFF2-40B4-BE49-F238E27FC236}">
                <a16:creationId xmlns:a16="http://schemas.microsoft.com/office/drawing/2014/main" id="{68145291-64F3-C949-83D1-094C2285CB0B}"/>
              </a:ext>
            </a:extLst>
          </p:cNvPr>
          <p:cNvSpPr>
            <a:spLocks noGrp="1" noChangeArrowheads="1"/>
          </p:cNvSpPr>
          <p:nvPr>
            <p:ph type="ftr" sz="quarter" idx="4"/>
          </p:nvPr>
        </p:nvSpPr>
        <p:spPr bwMode="auto">
          <a:xfrm>
            <a:off x="0" y="20048538"/>
            <a:ext cx="6326188" cy="10556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ＭＳ Ｐゴシック" pitchFamily="50" charset="-128"/>
              </a:defRPr>
            </a:lvl1pPr>
          </a:lstStyle>
          <a:p>
            <a:pPr>
              <a:defRPr/>
            </a:pPr>
            <a:endParaRPr lang="en-US" altLang="ja-JP"/>
          </a:p>
        </p:txBody>
      </p:sp>
      <p:sp>
        <p:nvSpPr>
          <p:cNvPr id="6151" name="Rectangle 7">
            <a:extLst>
              <a:ext uri="{FF2B5EF4-FFF2-40B4-BE49-F238E27FC236}">
                <a16:creationId xmlns:a16="http://schemas.microsoft.com/office/drawing/2014/main" id="{8E39246C-E20F-E04F-A03D-FD095DC1D539}"/>
              </a:ext>
            </a:extLst>
          </p:cNvPr>
          <p:cNvSpPr>
            <a:spLocks noGrp="1" noChangeArrowheads="1"/>
          </p:cNvSpPr>
          <p:nvPr>
            <p:ph type="sldNum" sz="quarter" idx="5"/>
          </p:nvPr>
        </p:nvSpPr>
        <p:spPr bwMode="auto">
          <a:xfrm>
            <a:off x="8267700" y="20048538"/>
            <a:ext cx="6326188" cy="10556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0DB0DEA4-E0F6-FD42-B43D-9FF702984A75}" type="slidenum">
              <a:rPr lang="en-US" altLang="ja-JP"/>
              <a:pPr/>
              <a:t>‹#›</a:t>
            </a:fld>
            <a:endParaRPr lang="en-US" altLang="ja-JP"/>
          </a:p>
        </p:txBody>
      </p:sp>
    </p:spTree>
    <p:extLst>
      <p:ext uri="{BB962C8B-B14F-4D97-AF65-F5344CB8AC3E}">
        <p14:creationId xmlns:p14="http://schemas.microsoft.com/office/powerpoint/2010/main" val="178460656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C4EA5150-586A-DE41-805B-38D9E0F3D42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fld id="{C5DB9EE4-A8CE-D847-B8E4-F9D0D400AE19}" type="slidenum">
              <a:rPr lang="en-US" altLang="ja-JP" sz="1200"/>
              <a:pPr eaLnBrk="1" hangingPunct="1"/>
              <a:t>1</a:t>
            </a:fld>
            <a:endParaRPr lang="en-US" altLang="ja-JP" sz="1200"/>
          </a:p>
        </p:txBody>
      </p:sp>
      <p:sp>
        <p:nvSpPr>
          <p:cNvPr id="6147" name="Rectangle 2">
            <a:extLst>
              <a:ext uri="{FF2B5EF4-FFF2-40B4-BE49-F238E27FC236}">
                <a16:creationId xmlns:a16="http://schemas.microsoft.com/office/drawing/2014/main" id="{336F07C8-6D1D-1E4C-9B1F-D478F3909BFF}"/>
              </a:ext>
            </a:extLst>
          </p:cNvPr>
          <p:cNvSpPr>
            <a:spLocks noGrp="1" noRot="1" noChangeAspect="1" noChangeArrowheads="1" noTextEdit="1"/>
          </p:cNvSpPr>
          <p:nvPr>
            <p:ph type="sldImg"/>
          </p:nvPr>
        </p:nvSpPr>
        <p:spPr>
          <a:xfrm>
            <a:off x="2022475" y="1582738"/>
            <a:ext cx="10553700" cy="7915275"/>
          </a:xfrm>
          <a:ln/>
        </p:spPr>
      </p:sp>
      <p:sp>
        <p:nvSpPr>
          <p:cNvPr id="6148" name="Rectangle 3">
            <a:extLst>
              <a:ext uri="{FF2B5EF4-FFF2-40B4-BE49-F238E27FC236}">
                <a16:creationId xmlns:a16="http://schemas.microsoft.com/office/drawing/2014/main" id="{3582A002-5E19-4742-B355-FC9795D99C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ja-JP"/>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022475" y="1582738"/>
            <a:ext cx="10553700" cy="79152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DB0DEA4-E0F6-FD42-B43D-9FF702984A75}" type="slidenum">
              <a:rPr lang="en-US" altLang="ja-JP" smtClean="0"/>
              <a:pPr/>
              <a:t>13</a:t>
            </a:fld>
            <a:endParaRPr lang="en-US" altLang="ja-JP"/>
          </a:p>
        </p:txBody>
      </p:sp>
    </p:spTree>
    <p:extLst>
      <p:ext uri="{BB962C8B-B14F-4D97-AF65-F5344CB8AC3E}">
        <p14:creationId xmlns:p14="http://schemas.microsoft.com/office/powerpoint/2010/main" val="1782691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022475" y="1582738"/>
            <a:ext cx="10553700" cy="79152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DB0DEA4-E0F6-FD42-B43D-9FF702984A75}" type="slidenum">
              <a:rPr lang="en-US" altLang="ja-JP" smtClean="0"/>
              <a:pPr/>
              <a:t>15</a:t>
            </a:fld>
            <a:endParaRPr lang="en-US" altLang="ja-JP"/>
          </a:p>
        </p:txBody>
      </p:sp>
    </p:spTree>
    <p:extLst>
      <p:ext uri="{BB962C8B-B14F-4D97-AF65-F5344CB8AC3E}">
        <p14:creationId xmlns:p14="http://schemas.microsoft.com/office/powerpoint/2010/main" val="21292536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022475" y="1582738"/>
            <a:ext cx="10553700" cy="79152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DB0DEA4-E0F6-FD42-B43D-9FF702984A75}" type="slidenum">
              <a:rPr lang="en-US" altLang="ja-JP" smtClean="0"/>
              <a:pPr/>
              <a:t>16</a:t>
            </a:fld>
            <a:endParaRPr lang="en-US" altLang="ja-JP"/>
          </a:p>
        </p:txBody>
      </p:sp>
    </p:spTree>
    <p:extLst>
      <p:ext uri="{BB962C8B-B14F-4D97-AF65-F5344CB8AC3E}">
        <p14:creationId xmlns:p14="http://schemas.microsoft.com/office/powerpoint/2010/main" val="1656880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022475" y="1582738"/>
            <a:ext cx="10553700" cy="79152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DB0DEA4-E0F6-FD42-B43D-9FF702984A75}" type="slidenum">
              <a:rPr lang="en-US" altLang="ja-JP" smtClean="0"/>
              <a:pPr/>
              <a:t>17</a:t>
            </a:fld>
            <a:endParaRPr lang="en-US" altLang="ja-JP"/>
          </a:p>
        </p:txBody>
      </p:sp>
    </p:spTree>
    <p:extLst>
      <p:ext uri="{BB962C8B-B14F-4D97-AF65-F5344CB8AC3E}">
        <p14:creationId xmlns:p14="http://schemas.microsoft.com/office/powerpoint/2010/main" val="1450570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2022475" y="1582738"/>
            <a:ext cx="10553700" cy="7915275"/>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0DB0DEA4-E0F6-FD42-B43D-9FF702984A75}" type="slidenum">
              <a:rPr lang="en-US" altLang="ja-JP" smtClean="0"/>
              <a:pPr/>
              <a:t>18</a:t>
            </a:fld>
            <a:endParaRPr lang="en-US" altLang="ja-JP"/>
          </a:p>
        </p:txBody>
      </p:sp>
    </p:spTree>
    <p:extLst>
      <p:ext uri="{BB962C8B-B14F-4D97-AF65-F5344CB8AC3E}">
        <p14:creationId xmlns:p14="http://schemas.microsoft.com/office/powerpoint/2010/main" val="3511729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4985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1C593D-50EE-492C-BF62-7061D8451F9F}"/>
              </a:ext>
            </a:extLst>
          </p:cNvPr>
          <p:cNvSpPr>
            <a:spLocks noGrp="1"/>
          </p:cNvSpPr>
          <p:nvPr>
            <p:ph type="title"/>
          </p:nvPr>
        </p:nvSpPr>
        <p:spPr/>
        <p:txBody>
          <a:bodyPr/>
          <a:lstStyle/>
          <a:p>
            <a:r>
              <a:rPr kumimoji="1" lang="ja-JP" altLang="en-US"/>
              <a:t>マスター タイトルの書式設定</a:t>
            </a:r>
          </a:p>
        </p:txBody>
      </p:sp>
    </p:spTree>
    <p:extLst>
      <p:ext uri="{BB962C8B-B14F-4D97-AF65-F5344CB8AC3E}">
        <p14:creationId xmlns:p14="http://schemas.microsoft.com/office/powerpoint/2010/main" val="1771528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2227AF-C1D2-4D5B-BB89-3FC06B4051D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C9BB6EF-1BBD-44F7-8105-357758AD3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15177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37882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6505887"/>
      </p:ext>
    </p:extLst>
  </p:cSld>
  <p:clrMap bg1="lt1" tx1="dk1" bg2="lt2" tx2="dk2" accent1="accent1" accent2="accent2" accent3="accent3" accent4="accent4" accent5="accent5" accent6="accent6" hlink="hlink" folHlink="folHlink"/>
  <p:sldLayoutIdLst>
    <p:sldLayoutId id="2147483666" r:id="rId1"/>
  </p:sldLayoutIdLst>
  <p:txStyles>
    <p:titleStyle>
      <a:lvl1pPr algn="l" defTabSz="774222" rtl="0" eaLnBrk="1" latinLnBrk="0" hangingPunct="1">
        <a:lnSpc>
          <a:spcPct val="90000"/>
        </a:lnSpc>
        <a:spcBef>
          <a:spcPct val="0"/>
        </a:spcBef>
        <a:buNone/>
        <a:defRPr kumimoji="1" sz="3725" kern="1200">
          <a:solidFill>
            <a:schemeClr val="tx1"/>
          </a:solidFill>
          <a:latin typeface="+mj-lt"/>
          <a:ea typeface="+mj-ea"/>
          <a:cs typeface="+mj-cs"/>
        </a:defRPr>
      </a:lvl1pPr>
    </p:titleStyle>
    <p:bodyStyle>
      <a:lvl1pPr marL="193556" indent="-193556" algn="l" defTabSz="774222" rtl="0" eaLnBrk="1" latinLnBrk="0" hangingPunct="1">
        <a:lnSpc>
          <a:spcPct val="90000"/>
        </a:lnSpc>
        <a:spcBef>
          <a:spcPts val="847"/>
        </a:spcBef>
        <a:buFont typeface="Arial" panose="020B0604020202020204" pitchFamily="34" charset="0"/>
        <a:buChar char="•"/>
        <a:defRPr kumimoji="1" sz="2371" kern="1200">
          <a:solidFill>
            <a:schemeClr val="tx1"/>
          </a:solidFill>
          <a:latin typeface="+mn-lt"/>
          <a:ea typeface="+mn-ea"/>
          <a:cs typeface="+mn-cs"/>
        </a:defRPr>
      </a:lvl1pPr>
      <a:lvl2pPr marL="580667" indent="-193556" algn="l" defTabSz="774222" rtl="0" eaLnBrk="1" latinLnBrk="0" hangingPunct="1">
        <a:lnSpc>
          <a:spcPct val="90000"/>
        </a:lnSpc>
        <a:spcBef>
          <a:spcPts val="423"/>
        </a:spcBef>
        <a:buFont typeface="Arial" panose="020B0604020202020204" pitchFamily="34" charset="0"/>
        <a:buChar char="•"/>
        <a:defRPr kumimoji="1" sz="2032" kern="1200">
          <a:solidFill>
            <a:schemeClr val="tx1"/>
          </a:solidFill>
          <a:latin typeface="+mn-lt"/>
          <a:ea typeface="+mn-ea"/>
          <a:cs typeface="+mn-cs"/>
        </a:defRPr>
      </a:lvl2pPr>
      <a:lvl3pPr marL="967778" indent="-193556" algn="l" defTabSz="774222" rtl="0" eaLnBrk="1" latinLnBrk="0" hangingPunct="1">
        <a:lnSpc>
          <a:spcPct val="90000"/>
        </a:lnSpc>
        <a:spcBef>
          <a:spcPts val="423"/>
        </a:spcBef>
        <a:buFont typeface="Arial" panose="020B0604020202020204" pitchFamily="34" charset="0"/>
        <a:buChar char="•"/>
        <a:defRPr kumimoji="1" sz="1693" kern="1200">
          <a:solidFill>
            <a:schemeClr val="tx1"/>
          </a:solidFill>
          <a:latin typeface="+mn-lt"/>
          <a:ea typeface="+mn-ea"/>
          <a:cs typeface="+mn-cs"/>
        </a:defRPr>
      </a:lvl3pPr>
      <a:lvl4pPr marL="1354889"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4pPr>
      <a:lvl5pPr marL="1742001"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5pPr>
      <a:lvl6pPr marL="2129112"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6pPr>
      <a:lvl7pPr marL="2516223"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7pPr>
      <a:lvl8pPr marL="2903334"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8pPr>
      <a:lvl9pPr marL="3290446" indent="-193556" algn="l" defTabSz="774222" rtl="0" eaLnBrk="1" latinLnBrk="0" hangingPunct="1">
        <a:lnSpc>
          <a:spcPct val="90000"/>
        </a:lnSpc>
        <a:spcBef>
          <a:spcPts val="423"/>
        </a:spcBef>
        <a:buFont typeface="Arial" panose="020B0604020202020204" pitchFamily="34" charset="0"/>
        <a:buChar char="•"/>
        <a:defRPr kumimoji="1" sz="1524" kern="1200">
          <a:solidFill>
            <a:schemeClr val="tx1"/>
          </a:solidFill>
          <a:latin typeface="+mn-lt"/>
          <a:ea typeface="+mn-ea"/>
          <a:cs typeface="+mn-cs"/>
        </a:defRPr>
      </a:lvl9pPr>
    </p:bodyStyle>
    <p:otherStyle>
      <a:defPPr>
        <a:defRPr lang="ja-JP"/>
      </a:defPPr>
      <a:lvl1pPr marL="0" algn="l" defTabSz="774222" rtl="0" eaLnBrk="1" latinLnBrk="0" hangingPunct="1">
        <a:defRPr kumimoji="1" sz="1524" kern="1200">
          <a:solidFill>
            <a:schemeClr val="tx1"/>
          </a:solidFill>
          <a:latin typeface="+mn-lt"/>
          <a:ea typeface="+mn-ea"/>
          <a:cs typeface="+mn-cs"/>
        </a:defRPr>
      </a:lvl1pPr>
      <a:lvl2pPr marL="387111" algn="l" defTabSz="774222" rtl="0" eaLnBrk="1" latinLnBrk="0" hangingPunct="1">
        <a:defRPr kumimoji="1" sz="1524" kern="1200">
          <a:solidFill>
            <a:schemeClr val="tx1"/>
          </a:solidFill>
          <a:latin typeface="+mn-lt"/>
          <a:ea typeface="+mn-ea"/>
          <a:cs typeface="+mn-cs"/>
        </a:defRPr>
      </a:lvl2pPr>
      <a:lvl3pPr marL="774222" algn="l" defTabSz="774222" rtl="0" eaLnBrk="1" latinLnBrk="0" hangingPunct="1">
        <a:defRPr kumimoji="1" sz="1524" kern="1200">
          <a:solidFill>
            <a:schemeClr val="tx1"/>
          </a:solidFill>
          <a:latin typeface="+mn-lt"/>
          <a:ea typeface="+mn-ea"/>
          <a:cs typeface="+mn-cs"/>
        </a:defRPr>
      </a:lvl3pPr>
      <a:lvl4pPr marL="1161334" algn="l" defTabSz="774222" rtl="0" eaLnBrk="1" latinLnBrk="0" hangingPunct="1">
        <a:defRPr kumimoji="1" sz="1524" kern="1200">
          <a:solidFill>
            <a:schemeClr val="tx1"/>
          </a:solidFill>
          <a:latin typeface="+mn-lt"/>
          <a:ea typeface="+mn-ea"/>
          <a:cs typeface="+mn-cs"/>
        </a:defRPr>
      </a:lvl4pPr>
      <a:lvl5pPr marL="1548445" algn="l" defTabSz="774222" rtl="0" eaLnBrk="1" latinLnBrk="0" hangingPunct="1">
        <a:defRPr kumimoji="1" sz="1524" kern="1200">
          <a:solidFill>
            <a:schemeClr val="tx1"/>
          </a:solidFill>
          <a:latin typeface="+mn-lt"/>
          <a:ea typeface="+mn-ea"/>
          <a:cs typeface="+mn-cs"/>
        </a:defRPr>
      </a:lvl5pPr>
      <a:lvl6pPr marL="1935556" algn="l" defTabSz="774222" rtl="0" eaLnBrk="1" latinLnBrk="0" hangingPunct="1">
        <a:defRPr kumimoji="1" sz="1524" kern="1200">
          <a:solidFill>
            <a:schemeClr val="tx1"/>
          </a:solidFill>
          <a:latin typeface="+mn-lt"/>
          <a:ea typeface="+mn-ea"/>
          <a:cs typeface="+mn-cs"/>
        </a:defRPr>
      </a:lvl6pPr>
      <a:lvl7pPr marL="2322667" algn="l" defTabSz="774222" rtl="0" eaLnBrk="1" latinLnBrk="0" hangingPunct="1">
        <a:defRPr kumimoji="1" sz="1524" kern="1200">
          <a:solidFill>
            <a:schemeClr val="tx1"/>
          </a:solidFill>
          <a:latin typeface="+mn-lt"/>
          <a:ea typeface="+mn-ea"/>
          <a:cs typeface="+mn-cs"/>
        </a:defRPr>
      </a:lvl7pPr>
      <a:lvl8pPr marL="2709779" algn="l" defTabSz="774222" rtl="0" eaLnBrk="1" latinLnBrk="0" hangingPunct="1">
        <a:defRPr kumimoji="1" sz="1524" kern="1200">
          <a:solidFill>
            <a:schemeClr val="tx1"/>
          </a:solidFill>
          <a:latin typeface="+mn-lt"/>
          <a:ea typeface="+mn-ea"/>
          <a:cs typeface="+mn-cs"/>
        </a:defRPr>
      </a:lvl8pPr>
      <a:lvl9pPr marL="3096890" algn="l" defTabSz="774222" rtl="0" eaLnBrk="1" latinLnBrk="0" hangingPunct="1">
        <a:defRPr kumimoji="1" sz="152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FD3455A-94BB-4384-9D81-3373DDA6E786}"/>
              </a:ext>
            </a:extLst>
          </p:cNvPr>
          <p:cNvSpPr>
            <a:spLocks noGrp="1"/>
          </p:cNvSpPr>
          <p:nvPr>
            <p:ph type="title"/>
          </p:nvPr>
        </p:nvSpPr>
        <p:spPr>
          <a:xfrm>
            <a:off x="879476" y="511177"/>
            <a:ext cx="11042650" cy="833041"/>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AD97918-B164-4912-9485-26849240275E}"/>
              </a:ext>
            </a:extLst>
          </p:cNvPr>
          <p:cNvSpPr>
            <a:spLocks noGrp="1"/>
          </p:cNvSpPr>
          <p:nvPr>
            <p:ph type="body" idx="1"/>
          </p:nvPr>
        </p:nvSpPr>
        <p:spPr>
          <a:xfrm>
            <a:off x="879476" y="1272208"/>
            <a:ext cx="11042650" cy="8064896"/>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799147502"/>
      </p:ext>
    </p:extLst>
  </p:cSld>
  <p:clrMap bg1="lt1" tx1="dk1" bg2="lt2" tx2="dk2" accent1="accent1" accent2="accent2" accent3="accent3" accent4="accent4" accent5="accent5" accent6="accent6" hlink="hlink" folHlink="folHlink"/>
  <p:sldLayoutIdLst>
    <p:sldLayoutId id="2147483659" r:id="rId1"/>
    <p:sldLayoutId id="2147483655" r:id="rId2"/>
    <p:sldLayoutId id="2147483660" r:id="rId3"/>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8.tiff"/></Relationships>
</file>

<file path=ppt/slides/_rels/slide17.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png"/><Relationship Id="rId1" Type="http://schemas.openxmlformats.org/officeDocument/2006/relationships/slideLayout" Target="../slideLayouts/slideLayout3.xml"/><Relationship Id="rId5" Type="http://schemas.openxmlformats.org/officeDocument/2006/relationships/image" Target="../media/image25.tiff"/><Relationship Id="rId4" Type="http://schemas.openxmlformats.org/officeDocument/2006/relationships/image" Target="../media/image24.tiff"/></Relationships>
</file>

<file path=ppt/slides/_rels/slide25.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5">
            <a:extLst>
              <a:ext uri="{FF2B5EF4-FFF2-40B4-BE49-F238E27FC236}">
                <a16:creationId xmlns:a16="http://schemas.microsoft.com/office/drawing/2014/main" id="{D5D88259-ED24-BD49-9587-FD79AC5A0267}"/>
              </a:ext>
            </a:extLst>
          </p:cNvPr>
          <p:cNvSpPr>
            <a:spLocks noChangeArrowheads="1"/>
          </p:cNvSpPr>
          <p:nvPr/>
        </p:nvSpPr>
        <p:spPr bwMode="auto">
          <a:xfrm>
            <a:off x="1144217" y="1128192"/>
            <a:ext cx="721097"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a:t>
            </a:r>
            <a:endParaRPr lang="ja-JP" altLang="en-US" sz="2400" dirty="0">
              <a:latin typeface="ＭＳ Ｐゴシック" panose="020B0600070205080204" pitchFamily="34" charset="-128"/>
            </a:endParaRPr>
          </a:p>
        </p:txBody>
      </p:sp>
      <p:sp>
        <p:nvSpPr>
          <p:cNvPr id="3077" name="Rectangle 15">
            <a:extLst>
              <a:ext uri="{FF2B5EF4-FFF2-40B4-BE49-F238E27FC236}">
                <a16:creationId xmlns:a16="http://schemas.microsoft.com/office/drawing/2014/main" id="{28DDC781-0083-4B44-A3FB-9FF0E3B74E13}"/>
              </a:ext>
            </a:extLst>
          </p:cNvPr>
          <p:cNvSpPr>
            <a:spLocks noChangeArrowheads="1"/>
          </p:cNvSpPr>
          <p:nvPr/>
        </p:nvSpPr>
        <p:spPr bwMode="auto">
          <a:xfrm>
            <a:off x="6330876" y="1168957"/>
            <a:ext cx="4462412"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XXXXXXXXXXXXXXXX</a:t>
            </a:r>
            <a:endParaRPr lang="ja-JP" altLang="en-US" sz="2400" dirty="0">
              <a:latin typeface="ＭＳ Ｐゴシック" panose="020B0600070205080204" pitchFamily="34" charset="-128"/>
            </a:endParaRPr>
          </a:p>
        </p:txBody>
      </p:sp>
      <p:sp>
        <p:nvSpPr>
          <p:cNvPr id="3079" name="Rectangle 17">
            <a:extLst>
              <a:ext uri="{FF2B5EF4-FFF2-40B4-BE49-F238E27FC236}">
                <a16:creationId xmlns:a16="http://schemas.microsoft.com/office/drawing/2014/main" id="{5382B293-F7D3-6840-BDDD-720EDDF9DFA7}"/>
              </a:ext>
            </a:extLst>
          </p:cNvPr>
          <p:cNvSpPr>
            <a:spLocks noChangeArrowheads="1"/>
          </p:cNvSpPr>
          <p:nvPr/>
        </p:nvSpPr>
        <p:spPr bwMode="auto">
          <a:xfrm>
            <a:off x="6328793" y="336104"/>
            <a:ext cx="1728191"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a:t>
            </a:r>
            <a:endParaRPr lang="ja-JP" altLang="en-US" sz="2400" dirty="0"/>
          </a:p>
        </p:txBody>
      </p:sp>
      <p:sp>
        <p:nvSpPr>
          <p:cNvPr id="3081" name="Rectangle 19">
            <a:extLst>
              <a:ext uri="{FF2B5EF4-FFF2-40B4-BE49-F238E27FC236}">
                <a16:creationId xmlns:a16="http://schemas.microsoft.com/office/drawing/2014/main" id="{A4EA8F5C-B909-8246-862C-8481017987DD}"/>
              </a:ext>
            </a:extLst>
          </p:cNvPr>
          <p:cNvSpPr>
            <a:spLocks noChangeArrowheads="1"/>
          </p:cNvSpPr>
          <p:nvPr/>
        </p:nvSpPr>
        <p:spPr bwMode="auto">
          <a:xfrm>
            <a:off x="8489032" y="336104"/>
            <a:ext cx="2303462"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latin typeface="ＭＳ Ｐゴシック" panose="020B0600070205080204" pitchFamily="34" charset="-128"/>
              </a:rPr>
              <a:t>XXXXXXXXX</a:t>
            </a:r>
            <a:endParaRPr lang="ja-JP" altLang="en-US" sz="2400" dirty="0"/>
          </a:p>
        </p:txBody>
      </p:sp>
      <p:sp>
        <p:nvSpPr>
          <p:cNvPr id="3082" name="Rectangle 20">
            <a:extLst>
              <a:ext uri="{FF2B5EF4-FFF2-40B4-BE49-F238E27FC236}">
                <a16:creationId xmlns:a16="http://schemas.microsoft.com/office/drawing/2014/main" id="{88BB8863-1101-664A-A3BB-4EDEC868681D}"/>
              </a:ext>
            </a:extLst>
          </p:cNvPr>
          <p:cNvSpPr>
            <a:spLocks noChangeArrowheads="1"/>
          </p:cNvSpPr>
          <p:nvPr/>
        </p:nvSpPr>
        <p:spPr bwMode="auto">
          <a:xfrm>
            <a:off x="3017144" y="1200200"/>
            <a:ext cx="2015504"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7998" tIns="63999" rIns="127998" bIns="63999" anchor="ctr"/>
          <a:lstStyle>
            <a:lvl1pPr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r>
              <a:rPr lang="en-US" altLang="ja-JP" sz="2400" dirty="0">
                <a:solidFill>
                  <a:prstClr val="black"/>
                </a:solidFill>
                <a:latin typeface="HG丸ｺﾞｼｯｸM-PRO" panose="020F0600000000000000" pitchFamily="50" charset="-128"/>
                <a:ea typeface="HG丸ｺﾞｼｯｸM-PRO" panose="020F0600000000000000" pitchFamily="50" charset="-128"/>
              </a:rPr>
              <a:t>XXXXXXXXXX</a:t>
            </a:r>
            <a:endParaRPr lang="en-US" altLang="ja-JP" sz="3600" dirty="0"/>
          </a:p>
        </p:txBody>
      </p:sp>
      <p:sp>
        <p:nvSpPr>
          <p:cNvPr id="10" name="Rectangle 4">
            <a:extLst>
              <a:ext uri="{FF2B5EF4-FFF2-40B4-BE49-F238E27FC236}">
                <a16:creationId xmlns:a16="http://schemas.microsoft.com/office/drawing/2014/main" id="{3A027A30-C9DB-489E-84A9-224A19E472A9}"/>
              </a:ext>
            </a:extLst>
          </p:cNvPr>
          <p:cNvSpPr>
            <a:spLocks noChangeArrowheads="1"/>
          </p:cNvSpPr>
          <p:nvPr/>
        </p:nvSpPr>
        <p:spPr bwMode="auto">
          <a:xfrm>
            <a:off x="6400800" y="1839142"/>
            <a:ext cx="6189062" cy="7497962"/>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80000"/>
              </a:lnSpc>
              <a:spcBef>
                <a:spcPct val="20000"/>
              </a:spcBef>
            </a:pPr>
            <a:r>
              <a:rPr lang="ja-JP" altLang="en-US" sz="1947" b="1" dirty="0">
                <a:solidFill>
                  <a:srgbClr val="FF0000"/>
                </a:solidFill>
              </a:rPr>
              <a:t>モデルの構成</a:t>
            </a:r>
            <a:endParaRPr lang="en-US" altLang="ja-JP" sz="1947" b="1" dirty="0">
              <a:solidFill>
                <a:srgbClr val="FF0000"/>
              </a:solidFill>
            </a:endParaRPr>
          </a:p>
          <a:p>
            <a:pPr marL="342900" indent="-342900" defTabSz="914400" eaLnBrk="1" hangingPunct="1">
              <a:lnSpc>
                <a:spcPct val="80000"/>
              </a:lnSpc>
              <a:spcBef>
                <a:spcPts val="600"/>
              </a:spcBef>
              <a:buFont typeface="+mj-lt"/>
              <a:buAutoNum type="arabicPeriod"/>
            </a:pPr>
            <a:r>
              <a:rPr lang="ja-JP" altLang="en-US" dirty="0">
                <a:solidFill>
                  <a:prstClr val="black"/>
                </a:solidFill>
                <a:latin typeface="HG丸ｺﾞｼｯｸM-PRO" panose="020F0600000000000000" pitchFamily="50" charset="-128"/>
                <a:ea typeface="HG丸ｺﾞｼｯｸM-PRO" panose="020F0600000000000000" pitchFamily="50" charset="-128"/>
              </a:rPr>
              <a:t>要求分析</a:t>
            </a:r>
            <a:endParaRPr lang="en-US" altLang="ja-JP" dirty="0">
              <a:solidFill>
                <a:prstClr val="black"/>
              </a:solidFill>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342900" indent="-342900" defTabSz="914400" eaLnBrk="1" hangingPunct="1">
              <a:lnSpc>
                <a:spcPct val="80000"/>
              </a:lnSpc>
              <a:spcBef>
                <a:spcPts val="600"/>
              </a:spcBef>
              <a:buFont typeface="+mj-lt"/>
              <a:buAutoNum type="arabicPeriod" startAt="2"/>
            </a:pPr>
            <a:r>
              <a:rPr lang="ja-JP" altLang="en-US" dirty="0">
                <a:solidFill>
                  <a:prstClr val="black"/>
                </a:solidFill>
                <a:latin typeface="HG丸ｺﾞｼｯｸM-PRO" panose="020F0600000000000000" pitchFamily="50" charset="-128"/>
                <a:ea typeface="HG丸ｺﾞｼｯｸM-PRO" panose="020F0600000000000000" pitchFamily="50" charset="-128"/>
              </a:rPr>
              <a:t>分析モデル</a:t>
            </a:r>
            <a:endParaRPr lang="en-US" altLang="ja-JP" dirty="0">
              <a:solidFill>
                <a:prstClr val="black"/>
              </a:solidFill>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endParaRPr lang="en-US" altLang="ja-JP" dirty="0">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（文字サイズは</a:t>
            </a:r>
            <a:r>
              <a:rPr lang="en-US" altLang="ja-JP" dirty="0">
                <a:latin typeface="HG丸ｺﾞｼｯｸM-PRO" panose="020F0600000000000000" pitchFamily="50" charset="-128"/>
                <a:ea typeface="HG丸ｺﾞｼｯｸM-PRO" panose="020F0600000000000000" pitchFamily="50" charset="-128"/>
              </a:rPr>
              <a:t>16</a:t>
            </a:r>
            <a:r>
              <a:rPr lang="ja-JP" altLang="en-US" dirty="0">
                <a:latin typeface="HG丸ｺﾞｼｯｸM-PRO" panose="020F0600000000000000" pitchFamily="50" charset="-128"/>
                <a:ea typeface="HG丸ｺﾞｼｯｸM-PRO" panose="020F0600000000000000" pitchFamily="50" charset="-128"/>
              </a:rPr>
              <a:t>ポイント以上）</a:t>
            </a:r>
          </a:p>
          <a:p>
            <a:pPr marL="196850" indent="-196850" eaLnBrk="1" hangingPunct="1">
              <a:lnSpc>
                <a:spcPct val="80000"/>
              </a:lnSpc>
              <a:spcBef>
                <a:spcPts val="600"/>
              </a:spcBef>
              <a:buFont typeface="Arial" panose="020B0604020202020204" pitchFamily="34" charset="0"/>
              <a:buChar char="•"/>
            </a:pPr>
            <a:endParaRPr lang="ja-JP" altLang="en-US" dirty="0">
              <a:latin typeface="HG丸ｺﾞｼｯｸM-PRO" panose="020F0600000000000000" pitchFamily="50" charset="-128"/>
              <a:ea typeface="HG丸ｺﾞｼｯｸM-PRO" panose="020F0600000000000000" pitchFamily="50" charset="-128"/>
            </a:endParaRPr>
          </a:p>
        </p:txBody>
      </p:sp>
      <p:sp>
        <p:nvSpPr>
          <p:cNvPr id="3" name="テキスト ボックス 2">
            <a:extLst>
              <a:ext uri="{FF2B5EF4-FFF2-40B4-BE49-F238E27FC236}">
                <a16:creationId xmlns:a16="http://schemas.microsoft.com/office/drawing/2014/main" id="{82243864-034B-4B1F-989D-660E752C29D3}"/>
              </a:ext>
            </a:extLst>
          </p:cNvPr>
          <p:cNvSpPr txBox="1"/>
          <p:nvPr/>
        </p:nvSpPr>
        <p:spPr>
          <a:xfrm>
            <a:off x="239366" y="8689034"/>
            <a:ext cx="5873402" cy="584775"/>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ここに書いた説明で、モデル図全体を読んで得られる分析、設計の全体像、重要なポイント、効果や実績を捉えることができる</a:t>
            </a:r>
          </a:p>
        </p:txBody>
      </p:sp>
      <p:sp>
        <p:nvSpPr>
          <p:cNvPr id="4" name="テキスト ボックス 3">
            <a:extLst>
              <a:ext uri="{FF2B5EF4-FFF2-40B4-BE49-F238E27FC236}">
                <a16:creationId xmlns:a16="http://schemas.microsoft.com/office/drawing/2014/main" id="{1B9BAB15-89E8-4BE3-AEFC-6878394403C2}"/>
              </a:ext>
            </a:extLst>
          </p:cNvPr>
          <p:cNvSpPr txBox="1"/>
          <p:nvPr/>
        </p:nvSpPr>
        <p:spPr>
          <a:xfrm>
            <a:off x="6429378" y="8473010"/>
            <a:ext cx="6146400" cy="830997"/>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ここに書いた説明で、どのように分析設計が進められ、分析に何が書いてあるか、設計の何が書いてあるか、制御として何に取り組んでいるか、それらがどのようにつながっているか、といったことが把握できる</a:t>
            </a:r>
          </a:p>
        </p:txBody>
      </p:sp>
      <p:sp>
        <p:nvSpPr>
          <p:cNvPr id="13" name="テキスト ボックス 12">
            <a:extLst>
              <a:ext uri="{FF2B5EF4-FFF2-40B4-BE49-F238E27FC236}">
                <a16:creationId xmlns:a16="http://schemas.microsoft.com/office/drawing/2014/main" id="{8225249A-8E40-48E0-9B85-4D476A8A707F}"/>
              </a:ext>
            </a:extLst>
          </p:cNvPr>
          <p:cNvSpPr txBox="1"/>
          <p:nvPr/>
        </p:nvSpPr>
        <p:spPr>
          <a:xfrm>
            <a:off x="267090" y="4840086"/>
            <a:ext cx="5873402" cy="338554"/>
          </a:xfrm>
          <a:prstGeom prst="rect">
            <a:avLst/>
          </a:prstGeom>
          <a:solidFill>
            <a:schemeClr val="bg1">
              <a:lumMod val="95000"/>
            </a:schemeClr>
          </a:solidFill>
        </p:spPr>
        <p:txBody>
          <a:bodyPr wrap="square" rtlCol="0">
            <a:spAutoFit/>
          </a:bodyPr>
          <a:lstStyle/>
          <a:p>
            <a:r>
              <a:rPr lang="ja-JP" altLang="en-US" dirty="0">
                <a:solidFill>
                  <a:schemeClr val="bg1">
                    <a:lumMod val="50000"/>
                  </a:schemeClr>
                </a:solidFill>
              </a:rPr>
              <a:t>配布時のこの領域の大きさが記載可能な範囲です</a:t>
            </a:r>
          </a:p>
        </p:txBody>
      </p:sp>
      <p:sp>
        <p:nvSpPr>
          <p:cNvPr id="6" name="吹き出し: 四角形 5">
            <a:extLst>
              <a:ext uri="{FF2B5EF4-FFF2-40B4-BE49-F238E27FC236}">
                <a16:creationId xmlns:a16="http://schemas.microsoft.com/office/drawing/2014/main" id="{B6AB1D8E-EFB7-4B4C-85D5-45369CF4A8D5}"/>
              </a:ext>
            </a:extLst>
          </p:cNvPr>
          <p:cNvSpPr/>
          <p:nvPr/>
        </p:nvSpPr>
        <p:spPr>
          <a:xfrm>
            <a:off x="8714095" y="2490957"/>
            <a:ext cx="3794720" cy="1096888"/>
          </a:xfrm>
          <a:prstGeom prst="wedgeRectCallout">
            <a:avLst>
              <a:gd name="adj1" fmla="val -77216"/>
              <a:gd name="adj2" fmla="val -202300"/>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注：北海道、東北、北関東、東京、</a:t>
            </a:r>
            <a:br>
              <a:rPr lang="ja-JP" altLang="en-US" dirty="0">
                <a:solidFill>
                  <a:srgbClr val="0070C0"/>
                </a:solidFill>
              </a:rPr>
            </a:br>
            <a:r>
              <a:rPr lang="ja-JP" altLang="en-US" dirty="0">
                <a:solidFill>
                  <a:srgbClr val="0070C0"/>
                </a:solidFill>
              </a:rPr>
              <a:t>南関東、東海、北陸、関西、中四国、</a:t>
            </a:r>
          </a:p>
          <a:p>
            <a:pPr eaLnBrk="1" hangingPunct="1"/>
            <a:r>
              <a:rPr lang="ja-JP" altLang="en-US" dirty="0">
                <a:solidFill>
                  <a:srgbClr val="0070C0"/>
                </a:solidFill>
              </a:rPr>
              <a:t>九州北、九州南、沖縄のいずれか</a:t>
            </a:r>
          </a:p>
          <a:p>
            <a:pPr algn="ctr"/>
            <a:endParaRPr lang="ja-JP" altLang="en-US" dirty="0">
              <a:solidFill>
                <a:srgbClr val="0070C0"/>
              </a:solidFill>
            </a:endParaRPr>
          </a:p>
        </p:txBody>
      </p:sp>
      <p:sp>
        <p:nvSpPr>
          <p:cNvPr id="19" name="吹き出し: 四角形 18">
            <a:extLst>
              <a:ext uri="{FF2B5EF4-FFF2-40B4-BE49-F238E27FC236}">
                <a16:creationId xmlns:a16="http://schemas.microsoft.com/office/drawing/2014/main" id="{7052E665-B879-48C3-8043-EA2E46118074}"/>
              </a:ext>
            </a:extLst>
          </p:cNvPr>
          <p:cNvSpPr/>
          <p:nvPr/>
        </p:nvSpPr>
        <p:spPr>
          <a:xfrm>
            <a:off x="9929192" y="1569952"/>
            <a:ext cx="2600672" cy="792088"/>
          </a:xfrm>
          <a:prstGeom prst="wedgeRectCallout">
            <a:avLst>
              <a:gd name="adj1" fmla="val -36460"/>
              <a:gd name="adj2" fmla="val -143484"/>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注：公開されている地域、</a:t>
            </a:r>
          </a:p>
          <a:p>
            <a:pPr eaLnBrk="1" hangingPunct="1"/>
            <a:r>
              <a:rPr lang="ja-JP" altLang="en-US" dirty="0">
                <a:solidFill>
                  <a:srgbClr val="0070C0"/>
                </a:solidFill>
              </a:rPr>
              <a:t>例）「東京都中央区」等</a:t>
            </a:r>
          </a:p>
        </p:txBody>
      </p:sp>
      <p:sp>
        <p:nvSpPr>
          <p:cNvPr id="20" name="吹き出し: 四角形 19">
            <a:extLst>
              <a:ext uri="{FF2B5EF4-FFF2-40B4-BE49-F238E27FC236}">
                <a16:creationId xmlns:a16="http://schemas.microsoft.com/office/drawing/2014/main" id="{6F06F687-E105-4E40-9EA8-A139ED0DCF58}"/>
              </a:ext>
            </a:extLst>
          </p:cNvPr>
          <p:cNvSpPr/>
          <p:nvPr/>
        </p:nvSpPr>
        <p:spPr>
          <a:xfrm>
            <a:off x="8733428" y="3694819"/>
            <a:ext cx="3794720" cy="792088"/>
          </a:xfrm>
          <a:prstGeom prst="wedgeRectCallout">
            <a:avLst>
              <a:gd name="adj1" fmla="val -105881"/>
              <a:gd name="adj2" fmla="val -305707"/>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注：公開されている所属名を記載、個人参加の場合は”個人”を記載</a:t>
            </a:r>
          </a:p>
        </p:txBody>
      </p:sp>
      <p:sp>
        <p:nvSpPr>
          <p:cNvPr id="16" name="吹き出し: 四角形 15">
            <a:extLst>
              <a:ext uri="{FF2B5EF4-FFF2-40B4-BE49-F238E27FC236}">
                <a16:creationId xmlns:a16="http://schemas.microsoft.com/office/drawing/2014/main" id="{E12CA54B-B385-4F66-81F3-7EBDCD912BFD}"/>
              </a:ext>
            </a:extLst>
          </p:cNvPr>
          <p:cNvSpPr/>
          <p:nvPr/>
        </p:nvSpPr>
        <p:spPr>
          <a:xfrm>
            <a:off x="8562082" y="6438546"/>
            <a:ext cx="2879278" cy="792088"/>
          </a:xfrm>
          <a:prstGeom prst="wedgeRectCallout">
            <a:avLst>
              <a:gd name="adj1" fmla="val -77127"/>
              <a:gd name="adj2" fmla="val 206505"/>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17" name="吹き出し: 四角形 16">
            <a:extLst>
              <a:ext uri="{FF2B5EF4-FFF2-40B4-BE49-F238E27FC236}">
                <a16:creationId xmlns:a16="http://schemas.microsoft.com/office/drawing/2014/main" id="{86757885-A218-4B8A-BEA8-4A623B751178}"/>
              </a:ext>
            </a:extLst>
          </p:cNvPr>
          <p:cNvSpPr/>
          <p:nvPr/>
        </p:nvSpPr>
        <p:spPr>
          <a:xfrm>
            <a:off x="8562082" y="6396403"/>
            <a:ext cx="2879278" cy="792088"/>
          </a:xfrm>
          <a:prstGeom prst="wedgeRectCallout">
            <a:avLst>
              <a:gd name="adj1" fmla="val -243656"/>
              <a:gd name="adj2" fmla="val 237548"/>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18" name="吹き出し: 四角形 17">
            <a:extLst>
              <a:ext uri="{FF2B5EF4-FFF2-40B4-BE49-F238E27FC236}">
                <a16:creationId xmlns:a16="http://schemas.microsoft.com/office/drawing/2014/main" id="{B1A66799-1054-423B-9A84-217A539D8FBA}"/>
              </a:ext>
            </a:extLst>
          </p:cNvPr>
          <p:cNvSpPr/>
          <p:nvPr/>
        </p:nvSpPr>
        <p:spPr>
          <a:xfrm>
            <a:off x="8562082" y="6374275"/>
            <a:ext cx="2879278" cy="792088"/>
          </a:xfrm>
          <a:prstGeom prst="wedgeRectCallout">
            <a:avLst>
              <a:gd name="adj1" fmla="val -138970"/>
              <a:gd name="adj2" fmla="val -214700"/>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r>
              <a:rPr lang="ja-JP" altLang="en-US" dirty="0">
                <a:solidFill>
                  <a:srgbClr val="0070C0"/>
                </a:solidFill>
              </a:rPr>
              <a:t>提出時には消してください</a:t>
            </a:r>
          </a:p>
        </p:txBody>
      </p:sp>
      <p:sp>
        <p:nvSpPr>
          <p:cNvPr id="21" name="Rectangle 3">
            <a:extLst>
              <a:ext uri="{FF2B5EF4-FFF2-40B4-BE49-F238E27FC236}">
                <a16:creationId xmlns:a16="http://schemas.microsoft.com/office/drawing/2014/main" id="{0F45394F-2A27-48B9-9452-A5EEF5A2CC72}"/>
              </a:ext>
            </a:extLst>
          </p:cNvPr>
          <p:cNvSpPr>
            <a:spLocks noChangeArrowheads="1"/>
          </p:cNvSpPr>
          <p:nvPr/>
        </p:nvSpPr>
        <p:spPr bwMode="auto">
          <a:xfrm>
            <a:off x="208112" y="1839142"/>
            <a:ext cx="5976664" cy="3420000"/>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eaLnBrk="1" hangingPunct="1">
              <a:lnSpc>
                <a:spcPct val="80000"/>
              </a:lnSpc>
              <a:spcBef>
                <a:spcPct val="20000"/>
              </a:spcBef>
            </a:pPr>
            <a:r>
              <a:rPr lang="ja-JP" altLang="en-US" sz="1947" b="1" dirty="0"/>
              <a:t>チーム紹介、目標、意気込み</a:t>
            </a:r>
            <a:endParaRPr lang="ja-JP" altLang="en-US" dirty="0"/>
          </a:p>
          <a:p>
            <a:pPr marL="0" indent="0"/>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r>
              <a:rPr lang="ja-JP" altLang="en-US" dirty="0">
                <a:latin typeface="HG丸ｺﾞｼｯｸM-PRO" panose="020F0600000000000000" pitchFamily="50" charset="-128"/>
                <a:ea typeface="HG丸ｺﾞｼｯｸM-PRO" panose="020F0600000000000000" pitchFamily="50" charset="-128"/>
              </a:rPr>
              <a:t>ダミーテキスト</a:t>
            </a:r>
          </a:p>
          <a:p>
            <a:pPr marL="0" indent="0"/>
            <a:endParaRPr lang="ja-JP" altLang="en-US" sz="1800" dirty="0">
              <a:latin typeface="HG丸ｺﾞｼｯｸM-PRO" panose="020F0600000000000000" pitchFamily="50" charset="-128"/>
              <a:ea typeface="HG丸ｺﾞｼｯｸM-PRO" panose="020F0600000000000000" pitchFamily="50" charset="-128"/>
            </a:endParaRPr>
          </a:p>
        </p:txBody>
      </p:sp>
      <p:sp>
        <p:nvSpPr>
          <p:cNvPr id="22" name="Rectangle 3">
            <a:extLst>
              <a:ext uri="{FF2B5EF4-FFF2-40B4-BE49-F238E27FC236}">
                <a16:creationId xmlns:a16="http://schemas.microsoft.com/office/drawing/2014/main" id="{E6ECDC21-A1BA-4270-AFFC-AD78C4C54DD9}"/>
              </a:ext>
            </a:extLst>
          </p:cNvPr>
          <p:cNvSpPr>
            <a:spLocks noChangeArrowheads="1"/>
          </p:cNvSpPr>
          <p:nvPr/>
        </p:nvSpPr>
        <p:spPr bwMode="auto">
          <a:xfrm>
            <a:off x="211738" y="5436692"/>
            <a:ext cx="5973038" cy="3900412"/>
          </a:xfrm>
          <a:prstGeom prst="rect">
            <a:avLst/>
          </a:prstGeom>
          <a:noFill/>
          <a:ln w="9525">
            <a:solidFill>
              <a:schemeClr val="accent6">
                <a:lumMod val="75000"/>
              </a:schemeClr>
            </a:solidFill>
            <a:miter lim="800000"/>
            <a:headEnd/>
            <a:tailEnd/>
          </a:ln>
          <a:extLst>
            <a:ext uri="{909E8E84-426E-40DD-AFC4-6F175D3DCCD1}">
              <a14:hiddenFill xmlns:a14="http://schemas.microsoft.com/office/drawing/2010/main">
                <a:solidFill>
                  <a:srgbClr val="FFFFFF"/>
                </a:solidFill>
              </a14:hiddenFill>
            </a:ext>
          </a:extLst>
        </p:spPr>
        <p:txBody>
          <a:bodyPr lIns="108376" tIns="54188" rIns="108376" bIns="54188"/>
          <a:lstStyle>
            <a:lvl1pPr marL="481013" indent="-481013"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1pPr>
            <a:lvl2pPr marL="742950" indent="-28575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2pPr>
            <a:lvl3pPr marL="11430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3pPr>
            <a:lvl4pPr marL="16002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4pPr>
            <a:lvl5pPr marL="2057400" indent="-228600" defTabSz="1279525" eaLnBrk="0" hangingPunct="0">
              <a:defRPr kumimoji="1" sz="1600">
                <a:solidFill>
                  <a:schemeClr val="tx1"/>
                </a:solidFill>
                <a:latin typeface="Times New Roman" panose="02020603050405020304" pitchFamily="18" charset="0"/>
                <a:ea typeface="ＭＳ Ｐゴシック" panose="020B0600070205080204" pitchFamily="34" charset="-128"/>
              </a:defRPr>
            </a:lvl5pPr>
            <a:lvl6pPr marL="25146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6pPr>
            <a:lvl7pPr marL="29718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7pPr>
            <a:lvl8pPr marL="34290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8pPr>
            <a:lvl9pPr marL="3886200" indent="-228600" defTabSz="1279525" eaLnBrk="0" fontAlgn="base" hangingPunct="0">
              <a:spcBef>
                <a:spcPct val="0"/>
              </a:spcBef>
              <a:spcAft>
                <a:spcPct val="0"/>
              </a:spcAft>
              <a:defRPr kumimoji="1" sz="1600">
                <a:solidFill>
                  <a:schemeClr val="tx1"/>
                </a:solidFill>
                <a:latin typeface="Times New Roman" panose="02020603050405020304" pitchFamily="18" charset="0"/>
                <a:ea typeface="ＭＳ Ｐゴシック" panose="020B0600070205080204" pitchFamily="34" charset="-128"/>
              </a:defRPr>
            </a:lvl9pPr>
          </a:lstStyle>
          <a:p>
            <a:pPr marL="0" indent="0" defTabSz="774222" eaLnBrk="1" hangingPunct="1">
              <a:lnSpc>
                <a:spcPct val="80000"/>
              </a:lnSpc>
              <a:spcBef>
                <a:spcPct val="20000"/>
              </a:spcBef>
            </a:pPr>
            <a:r>
              <a:rPr lang="ja-JP" altLang="en-US" sz="1947" b="1" dirty="0">
                <a:solidFill>
                  <a:srgbClr val="FF0000"/>
                </a:solidFill>
              </a:rPr>
              <a:t>モデルの概要</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ダミーテキストダミーテキストダミーテキストダミーテキストダミーテキストダミーテキストダミーテキストダミーテキスト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ダミーテキストダミーテキスト</a:t>
            </a:r>
            <a:endParaRPr lang="en-US" altLang="ja-JP" dirty="0">
              <a:latin typeface="HG丸ｺﾞｼｯｸM-PRO" panose="020F0600000000000000" pitchFamily="50" charset="-128"/>
              <a:ea typeface="HG丸ｺﾞｼｯｸM-PRO" panose="020F0600000000000000" pitchFamily="50" charset="-128"/>
            </a:endParaRPr>
          </a:p>
          <a:p>
            <a:pPr marL="196850" indent="-196850" eaLnBrk="1" hangingPunct="1">
              <a:lnSpc>
                <a:spcPct val="80000"/>
              </a:lnSpc>
              <a:spcBef>
                <a:spcPts val="600"/>
              </a:spcBef>
              <a:buFont typeface="Arial" panose="020B0604020202020204" pitchFamily="34" charset="0"/>
              <a:buChar char="•"/>
            </a:pPr>
            <a:r>
              <a:rPr lang="ja-JP" altLang="en-US" dirty="0">
                <a:latin typeface="HG丸ｺﾞｼｯｸM-PRO" panose="020F0600000000000000" pitchFamily="50" charset="-128"/>
                <a:ea typeface="HG丸ｺﾞｼｯｸM-PRO" panose="020F0600000000000000" pitchFamily="50" charset="-128"/>
              </a:rPr>
              <a:t>（文字サイズは</a:t>
            </a:r>
            <a:r>
              <a:rPr lang="en-US" altLang="ja-JP" dirty="0">
                <a:latin typeface="HG丸ｺﾞｼｯｸM-PRO" panose="020F0600000000000000" pitchFamily="50" charset="-128"/>
                <a:ea typeface="HG丸ｺﾞｼｯｸM-PRO" panose="020F0600000000000000" pitchFamily="50" charset="-128"/>
              </a:rPr>
              <a:t>16</a:t>
            </a:r>
            <a:r>
              <a:rPr lang="ja-JP" altLang="en-US" dirty="0">
                <a:latin typeface="HG丸ｺﾞｼｯｸM-PRO" panose="020F0600000000000000" pitchFamily="50" charset="-128"/>
                <a:ea typeface="HG丸ｺﾞｼｯｸM-PRO" panose="020F0600000000000000" pitchFamily="50" charset="-128"/>
              </a:rPr>
              <a:t>ポイント以上、全角で</a:t>
            </a:r>
            <a:r>
              <a:rPr lang="en-US" altLang="ja-JP" dirty="0">
                <a:latin typeface="HG丸ｺﾞｼｯｸM-PRO" panose="020F0600000000000000" pitchFamily="50" charset="-128"/>
                <a:ea typeface="HG丸ｺﾞｼｯｸM-PRO" panose="020F0600000000000000" pitchFamily="50" charset="-128"/>
              </a:rPr>
              <a:t>300</a:t>
            </a:r>
            <a:r>
              <a:rPr lang="ja-JP" altLang="en-US" dirty="0">
                <a:latin typeface="HG丸ｺﾞｼｯｸM-PRO" panose="020F0600000000000000" pitchFamily="50" charset="-128"/>
                <a:ea typeface="HG丸ｺﾞｼｯｸM-PRO" panose="020F0600000000000000" pitchFamily="50" charset="-128"/>
              </a:rPr>
              <a:t>文字程度）</a:t>
            </a:r>
          </a:p>
          <a:p>
            <a:pPr marL="0" indent="0" eaLnBrk="1" hangingPunct="1">
              <a:lnSpc>
                <a:spcPct val="80000"/>
              </a:lnSpc>
              <a:spcBef>
                <a:spcPts val="600"/>
              </a:spcBef>
            </a:pPr>
            <a:endParaRPr lang="ja-JP" altLang="en-US" dirty="0">
              <a:latin typeface="HG丸ｺﾞｼｯｸM-PRO" panose="020F0600000000000000" pitchFamily="50" charset="-128"/>
              <a:ea typeface="HG丸ｺﾞｼｯｸM-PRO" panose="020F0600000000000000" pitchFamily="50" charset="-128"/>
            </a:endParaRPr>
          </a:p>
          <a:p>
            <a:pPr marL="0" indent="0" eaLnBrk="1" hangingPunct="1">
              <a:lnSpc>
                <a:spcPct val="80000"/>
              </a:lnSpc>
              <a:spcBef>
                <a:spcPct val="20000"/>
              </a:spcBef>
            </a:pPr>
            <a:endParaRPr lang="en-US" altLang="ja-JP" sz="1800" dirty="0">
              <a:latin typeface="HG丸ｺﾞｼｯｸM-PRO" panose="020F0600000000000000" pitchFamily="50" charset="-128"/>
              <a:ea typeface="HG丸ｺﾞｼｯｸM-PRO" panose="020F0600000000000000" pitchFamily="50" charset="-128"/>
            </a:endParaRPr>
          </a:p>
          <a:p>
            <a:pPr marL="0" indent="0" eaLnBrk="1" hangingPunct="1">
              <a:lnSpc>
                <a:spcPct val="80000"/>
              </a:lnSpc>
              <a:spcBef>
                <a:spcPct val="20000"/>
              </a:spcBef>
            </a:pPr>
            <a:endParaRPr lang="en-US" altLang="ja-JP" sz="1800" dirty="0">
              <a:latin typeface="HG丸ｺﾞｼｯｸM-PRO" panose="020F0600000000000000" pitchFamily="50" charset="-128"/>
              <a:ea typeface="HG丸ｺﾞｼｯｸM-PRO" panose="020F0600000000000000" pitchFamily="50"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ゲームの要素定義</a:t>
            </a:r>
          </a:p>
        </p:txBody>
      </p:sp>
      <p:sp>
        <p:nvSpPr>
          <p:cNvPr id="3" name="角丸四角形 2">
            <a:extLst>
              <a:ext uri="{FF2B5EF4-FFF2-40B4-BE49-F238E27FC236}">
                <a16:creationId xmlns:a16="http://schemas.microsoft.com/office/drawing/2014/main" id="{5EA93B42-53C7-A544-AC79-B77349995CCE}"/>
              </a:ext>
            </a:extLst>
          </p:cNvPr>
          <p:cNvSpPr/>
          <p:nvPr/>
        </p:nvSpPr>
        <p:spPr>
          <a:xfrm>
            <a:off x="424136" y="912168"/>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課題を定義</a:t>
            </a:r>
          </a:p>
        </p:txBody>
      </p:sp>
      <p:sp>
        <p:nvSpPr>
          <p:cNvPr id="6" name="角丸四角形 5">
            <a:extLst>
              <a:ext uri="{FF2B5EF4-FFF2-40B4-BE49-F238E27FC236}">
                <a16:creationId xmlns:a16="http://schemas.microsoft.com/office/drawing/2014/main" id="{15192526-9DE3-984F-871B-F5DEC7BE1E8F}"/>
              </a:ext>
            </a:extLst>
          </p:cNvPr>
          <p:cNvSpPr/>
          <p:nvPr/>
        </p:nvSpPr>
        <p:spPr>
          <a:xfrm>
            <a:off x="280120" y="1992288"/>
            <a:ext cx="4320480"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課題モデルは問題領域の本質を整理したもの</a:t>
            </a:r>
          </a:p>
        </p:txBody>
      </p:sp>
      <p:sp>
        <p:nvSpPr>
          <p:cNvPr id="7" name="角丸四角形 6">
            <a:extLst>
              <a:ext uri="{FF2B5EF4-FFF2-40B4-BE49-F238E27FC236}">
                <a16:creationId xmlns:a16="http://schemas.microsoft.com/office/drawing/2014/main" id="{F5D29EDA-111F-C842-B453-4E43CEC73409}"/>
              </a:ext>
            </a:extLst>
          </p:cNvPr>
          <p:cNvSpPr/>
          <p:nvPr/>
        </p:nvSpPr>
        <p:spPr>
          <a:xfrm>
            <a:off x="425765" y="3072408"/>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ブロック</a:t>
            </a:r>
          </a:p>
        </p:txBody>
      </p:sp>
      <p:sp>
        <p:nvSpPr>
          <p:cNvPr id="9" name="角丸四角形 8">
            <a:extLst>
              <a:ext uri="{FF2B5EF4-FFF2-40B4-BE49-F238E27FC236}">
                <a16:creationId xmlns:a16="http://schemas.microsoft.com/office/drawing/2014/main" id="{591BCDDB-BEBE-EB42-8545-7CF2AECE90FD}"/>
              </a:ext>
            </a:extLst>
          </p:cNvPr>
          <p:cNvSpPr/>
          <p:nvPr/>
        </p:nvSpPr>
        <p:spPr>
          <a:xfrm>
            <a:off x="424136" y="4405784"/>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モノ</a:t>
            </a:r>
          </a:p>
        </p:txBody>
      </p:sp>
      <p:sp>
        <p:nvSpPr>
          <p:cNvPr id="10" name="角丸四角形 9">
            <a:extLst>
              <a:ext uri="{FF2B5EF4-FFF2-40B4-BE49-F238E27FC236}">
                <a16:creationId xmlns:a16="http://schemas.microsoft.com/office/drawing/2014/main" id="{E0AFB152-984E-1949-881F-D1B5BD1778B3}"/>
              </a:ext>
            </a:extLst>
          </p:cNvPr>
          <p:cNvSpPr/>
          <p:nvPr/>
        </p:nvSpPr>
        <p:spPr>
          <a:xfrm>
            <a:off x="424136" y="5569579"/>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コト</a:t>
            </a:r>
          </a:p>
        </p:txBody>
      </p:sp>
      <p:sp>
        <p:nvSpPr>
          <p:cNvPr id="11" name="角丸四角形 10">
            <a:extLst>
              <a:ext uri="{FF2B5EF4-FFF2-40B4-BE49-F238E27FC236}">
                <a16:creationId xmlns:a16="http://schemas.microsoft.com/office/drawing/2014/main" id="{B4DF1E1A-A4CF-C942-9C4A-6FA70D5E1F69}"/>
              </a:ext>
            </a:extLst>
          </p:cNvPr>
          <p:cNvSpPr/>
          <p:nvPr/>
        </p:nvSpPr>
        <p:spPr>
          <a:xfrm>
            <a:off x="7192888" y="2224253"/>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ルール</a:t>
            </a:r>
          </a:p>
        </p:txBody>
      </p:sp>
      <p:sp>
        <p:nvSpPr>
          <p:cNvPr id="12" name="角丸四角形 11">
            <a:extLst>
              <a:ext uri="{FF2B5EF4-FFF2-40B4-BE49-F238E27FC236}">
                <a16:creationId xmlns:a16="http://schemas.microsoft.com/office/drawing/2014/main" id="{6DC44CAF-2F7E-234A-933D-8B1543F3CB97}"/>
              </a:ext>
            </a:extLst>
          </p:cNvPr>
          <p:cNvSpPr/>
          <p:nvPr/>
        </p:nvSpPr>
        <p:spPr>
          <a:xfrm>
            <a:off x="7228077" y="3273376"/>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構成要素</a:t>
            </a:r>
          </a:p>
        </p:txBody>
      </p:sp>
    </p:spTree>
    <p:extLst>
      <p:ext uri="{BB962C8B-B14F-4D97-AF65-F5344CB8AC3E}">
        <p14:creationId xmlns:p14="http://schemas.microsoft.com/office/powerpoint/2010/main" val="1204370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ゲームの要素定義</a:t>
            </a:r>
          </a:p>
        </p:txBody>
      </p:sp>
      <p:pic>
        <p:nvPicPr>
          <p:cNvPr id="6" name="図 5">
            <a:extLst>
              <a:ext uri="{FF2B5EF4-FFF2-40B4-BE49-F238E27FC236}">
                <a16:creationId xmlns:a16="http://schemas.microsoft.com/office/drawing/2014/main" id="{47333E3B-8768-4441-8B05-AFEADD223287}"/>
              </a:ext>
            </a:extLst>
          </p:cNvPr>
          <p:cNvPicPr>
            <a:picLocks noChangeAspect="1"/>
          </p:cNvPicPr>
          <p:nvPr/>
        </p:nvPicPr>
        <p:blipFill>
          <a:blip r:embed="rId2"/>
          <a:stretch>
            <a:fillRect/>
          </a:stretch>
        </p:blipFill>
        <p:spPr>
          <a:xfrm>
            <a:off x="6189375" y="7320880"/>
            <a:ext cx="6612225" cy="2191079"/>
          </a:xfrm>
          <a:prstGeom prst="rect">
            <a:avLst/>
          </a:prstGeom>
        </p:spPr>
      </p:pic>
      <p:pic>
        <p:nvPicPr>
          <p:cNvPr id="17" name="図 16"/>
          <p:cNvPicPr>
            <a:picLocks noChangeAspect="1"/>
          </p:cNvPicPr>
          <p:nvPr/>
        </p:nvPicPr>
        <p:blipFill rotWithShape="1">
          <a:blip r:embed="rId3"/>
          <a:srcRect l="1358" t="3844" r="1358" b="1646"/>
          <a:stretch/>
        </p:blipFill>
        <p:spPr>
          <a:xfrm>
            <a:off x="928192" y="264097"/>
            <a:ext cx="10945216" cy="9289032"/>
          </a:xfrm>
          <a:prstGeom prst="rect">
            <a:avLst/>
          </a:prstGeom>
        </p:spPr>
      </p:pic>
      <p:sp>
        <p:nvSpPr>
          <p:cNvPr id="7" name="正方形/長方形 6">
            <a:extLst>
              <a:ext uri="{FF2B5EF4-FFF2-40B4-BE49-F238E27FC236}">
                <a16:creationId xmlns:a16="http://schemas.microsoft.com/office/drawing/2014/main" id="{12C831D2-A01D-0F4E-9663-A630EAD63471}"/>
              </a:ext>
            </a:extLst>
          </p:cNvPr>
          <p:cNvSpPr/>
          <p:nvPr/>
        </p:nvSpPr>
        <p:spPr>
          <a:xfrm>
            <a:off x="6544816" y="1632248"/>
            <a:ext cx="1512168" cy="21602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100">
                <a:solidFill>
                  <a:schemeClr val="tx1"/>
                </a:solidFill>
              </a:rPr>
              <a:t>隣接ノードのセット</a:t>
            </a:r>
          </a:p>
        </p:txBody>
      </p:sp>
    </p:spTree>
    <p:extLst>
      <p:ext uri="{BB962C8B-B14F-4D97-AF65-F5344CB8AC3E}">
        <p14:creationId xmlns:p14="http://schemas.microsoft.com/office/powerpoint/2010/main" val="1462669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ゲームの要素定義</a:t>
            </a:r>
          </a:p>
        </p:txBody>
      </p:sp>
      <p:pic>
        <p:nvPicPr>
          <p:cNvPr id="4" name="図 3"/>
          <p:cNvPicPr>
            <a:picLocks noChangeAspect="1"/>
          </p:cNvPicPr>
          <p:nvPr/>
        </p:nvPicPr>
        <p:blipFill>
          <a:blip r:embed="rId2"/>
          <a:stretch>
            <a:fillRect/>
          </a:stretch>
        </p:blipFill>
        <p:spPr>
          <a:xfrm>
            <a:off x="-23497" y="928789"/>
            <a:ext cx="12825098" cy="3185809"/>
          </a:xfrm>
          <a:prstGeom prst="rect">
            <a:avLst/>
          </a:prstGeom>
        </p:spPr>
      </p:pic>
      <p:pic>
        <p:nvPicPr>
          <p:cNvPr id="6" name="図 5">
            <a:extLst>
              <a:ext uri="{FF2B5EF4-FFF2-40B4-BE49-F238E27FC236}">
                <a16:creationId xmlns:a16="http://schemas.microsoft.com/office/drawing/2014/main" id="{47333E3B-8768-4441-8B05-AFEADD223287}"/>
              </a:ext>
            </a:extLst>
          </p:cNvPr>
          <p:cNvPicPr>
            <a:picLocks noChangeAspect="1"/>
          </p:cNvPicPr>
          <p:nvPr/>
        </p:nvPicPr>
        <p:blipFill>
          <a:blip r:embed="rId3"/>
          <a:stretch>
            <a:fillRect/>
          </a:stretch>
        </p:blipFill>
        <p:spPr>
          <a:xfrm>
            <a:off x="6189375" y="7320880"/>
            <a:ext cx="6612225" cy="2191079"/>
          </a:xfrm>
          <a:prstGeom prst="rect">
            <a:avLst/>
          </a:prstGeom>
        </p:spPr>
      </p:pic>
      <p:sp>
        <p:nvSpPr>
          <p:cNvPr id="7" name="正方形/長方形 6">
            <a:extLst>
              <a:ext uri="{FF2B5EF4-FFF2-40B4-BE49-F238E27FC236}">
                <a16:creationId xmlns:a16="http://schemas.microsoft.com/office/drawing/2014/main" id="{000C0533-C460-B34F-81E4-8584423319E5}"/>
              </a:ext>
            </a:extLst>
          </p:cNvPr>
          <p:cNvSpPr/>
          <p:nvPr/>
        </p:nvSpPr>
        <p:spPr>
          <a:xfrm>
            <a:off x="6792549" y="4841080"/>
            <a:ext cx="2664296" cy="569126"/>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オープン・ノード・リスト</a:t>
            </a:r>
          </a:p>
        </p:txBody>
      </p:sp>
      <p:sp>
        <p:nvSpPr>
          <p:cNvPr id="8" name="正方形/長方形 7">
            <a:extLst>
              <a:ext uri="{FF2B5EF4-FFF2-40B4-BE49-F238E27FC236}">
                <a16:creationId xmlns:a16="http://schemas.microsoft.com/office/drawing/2014/main" id="{5C5B8EC5-9EA9-3B4F-8632-7CBE78EDDF43}"/>
              </a:ext>
            </a:extLst>
          </p:cNvPr>
          <p:cNvSpPr/>
          <p:nvPr/>
        </p:nvSpPr>
        <p:spPr>
          <a:xfrm>
            <a:off x="6792549" y="6288178"/>
            <a:ext cx="2664296" cy="569126"/>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クローズ・ノード・リスト</a:t>
            </a:r>
          </a:p>
        </p:txBody>
      </p:sp>
      <p:sp>
        <p:nvSpPr>
          <p:cNvPr id="9" name="正方形/長方形 8">
            <a:extLst>
              <a:ext uri="{FF2B5EF4-FFF2-40B4-BE49-F238E27FC236}">
                <a16:creationId xmlns:a16="http://schemas.microsoft.com/office/drawing/2014/main" id="{AF4DA4F5-1863-1244-9119-F21FC6092EFC}"/>
              </a:ext>
            </a:extLst>
          </p:cNvPr>
          <p:cNvSpPr/>
          <p:nvPr/>
        </p:nvSpPr>
        <p:spPr>
          <a:xfrm>
            <a:off x="3766379" y="4841080"/>
            <a:ext cx="2664296" cy="835030"/>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フロンティア・</a:t>
            </a:r>
            <a:endParaRPr lang="en-US" altLang="ja-JP" dirty="0">
              <a:solidFill>
                <a:schemeClr val="tx1"/>
              </a:solidFill>
            </a:endParaRPr>
          </a:p>
          <a:p>
            <a:pPr algn="ctr"/>
            <a:r>
              <a:rPr lang="ja-JP" altLang="en-US">
                <a:solidFill>
                  <a:schemeClr val="tx1"/>
                </a:solidFill>
              </a:rPr>
              <a:t>ノードリスト</a:t>
            </a:r>
          </a:p>
        </p:txBody>
      </p:sp>
      <p:sp>
        <p:nvSpPr>
          <p:cNvPr id="10" name="正方形/長方形 9">
            <a:extLst>
              <a:ext uri="{FF2B5EF4-FFF2-40B4-BE49-F238E27FC236}">
                <a16:creationId xmlns:a16="http://schemas.microsoft.com/office/drawing/2014/main" id="{CE67AA8A-23AA-E043-8083-DD8A19FEDABC}"/>
              </a:ext>
            </a:extLst>
          </p:cNvPr>
          <p:cNvSpPr/>
          <p:nvPr/>
        </p:nvSpPr>
        <p:spPr>
          <a:xfrm>
            <a:off x="3767305" y="6021030"/>
            <a:ext cx="2664296" cy="750457"/>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探索済</a:t>
            </a:r>
            <a:endParaRPr lang="en-US" altLang="ja-JP" dirty="0">
              <a:solidFill>
                <a:schemeClr val="tx1"/>
              </a:solidFill>
            </a:endParaRPr>
          </a:p>
          <a:p>
            <a:pPr algn="ctr"/>
            <a:r>
              <a:rPr lang="ja-JP" altLang="en-US">
                <a:solidFill>
                  <a:schemeClr val="tx1"/>
                </a:solidFill>
              </a:rPr>
              <a:t>ノードリスト</a:t>
            </a:r>
          </a:p>
        </p:txBody>
      </p:sp>
      <p:sp>
        <p:nvSpPr>
          <p:cNvPr id="11" name="正方形/長方形 10">
            <a:extLst>
              <a:ext uri="{FF2B5EF4-FFF2-40B4-BE49-F238E27FC236}">
                <a16:creationId xmlns:a16="http://schemas.microsoft.com/office/drawing/2014/main" id="{D80679D4-FFEB-FA47-995B-7F7B3DCBCA35}"/>
              </a:ext>
            </a:extLst>
          </p:cNvPr>
          <p:cNvSpPr/>
          <p:nvPr/>
        </p:nvSpPr>
        <p:spPr>
          <a:xfrm>
            <a:off x="3766379" y="7116407"/>
            <a:ext cx="2664296" cy="636890"/>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未探索</a:t>
            </a:r>
            <a:endParaRPr lang="en-US" altLang="ja-JP">
              <a:solidFill>
                <a:schemeClr val="tx1"/>
              </a:solidFill>
            </a:endParaRPr>
          </a:p>
          <a:p>
            <a:pPr algn="ctr"/>
            <a:r>
              <a:rPr lang="ja-JP" altLang="en-US">
                <a:solidFill>
                  <a:schemeClr val="tx1"/>
                </a:solidFill>
              </a:rPr>
              <a:t>ノードリスト</a:t>
            </a:r>
          </a:p>
        </p:txBody>
      </p:sp>
      <p:sp>
        <p:nvSpPr>
          <p:cNvPr id="2" name="角丸四角形吹き出し 1">
            <a:extLst>
              <a:ext uri="{FF2B5EF4-FFF2-40B4-BE49-F238E27FC236}">
                <a16:creationId xmlns:a16="http://schemas.microsoft.com/office/drawing/2014/main" id="{B004FBC6-6885-8C45-BA97-E4FC79F7BA4A}"/>
              </a:ext>
            </a:extLst>
          </p:cNvPr>
          <p:cNvSpPr/>
          <p:nvPr/>
        </p:nvSpPr>
        <p:spPr>
          <a:xfrm>
            <a:off x="8343358" y="3721755"/>
            <a:ext cx="1513825" cy="504056"/>
          </a:xfrm>
          <a:prstGeom prst="wedgeRoundRectCallout">
            <a:avLst>
              <a:gd name="adj1" fmla="val 9055"/>
              <a:gd name="adj2" fmla="val -209613"/>
              <a:gd name="adj3" fmla="val 16667"/>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100">
                <a:solidFill>
                  <a:schemeClr val="tx1"/>
                </a:solidFill>
              </a:rPr>
              <a:t>リストじゃなくてもいいのでは？</a:t>
            </a:r>
          </a:p>
        </p:txBody>
      </p:sp>
      <p:sp>
        <p:nvSpPr>
          <p:cNvPr id="12" name="正方形/長方形 11">
            <a:extLst>
              <a:ext uri="{FF2B5EF4-FFF2-40B4-BE49-F238E27FC236}">
                <a16:creationId xmlns:a16="http://schemas.microsoft.com/office/drawing/2014/main" id="{7B5CC03A-CAB7-5E46-A8DE-949BC0B7BD1F}"/>
              </a:ext>
            </a:extLst>
          </p:cNvPr>
          <p:cNvSpPr/>
          <p:nvPr/>
        </p:nvSpPr>
        <p:spPr>
          <a:xfrm>
            <a:off x="208112" y="4961245"/>
            <a:ext cx="3365475" cy="736213"/>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ja-JP" altLang="en-US" sz="1200">
                <a:solidFill>
                  <a:schemeClr val="tx1"/>
                </a:solidFill>
              </a:rPr>
              <a:t>マップ</a:t>
            </a:r>
            <a:endParaRPr lang="en-US" altLang="ja-JP" sz="1200" dirty="0">
              <a:solidFill>
                <a:schemeClr val="tx1"/>
              </a:solidFill>
            </a:endParaRPr>
          </a:p>
          <a:p>
            <a:r>
              <a:rPr lang="ja-JP" altLang="en-US" sz="1200">
                <a:solidFill>
                  <a:schemeClr val="tx1"/>
                </a:solidFill>
              </a:rPr>
              <a:t>ブロックが</a:t>
            </a:r>
            <a:r>
              <a:rPr lang="ja-JP" altLang="en-US" sz="1200">
                <a:solidFill>
                  <a:srgbClr val="FF0000"/>
                </a:solidFill>
              </a:rPr>
              <a:t>置かれていない</a:t>
            </a:r>
            <a:r>
              <a:rPr lang="ja-JP" altLang="en-US" sz="1200">
                <a:solidFill>
                  <a:schemeClr val="tx1"/>
                </a:solidFill>
              </a:rPr>
              <a:t>ノードと次に運搬するブロックが置かれているノード</a:t>
            </a:r>
          </a:p>
        </p:txBody>
      </p:sp>
      <p:sp>
        <p:nvSpPr>
          <p:cNvPr id="13" name="正方形/長方形 12">
            <a:extLst>
              <a:ext uri="{FF2B5EF4-FFF2-40B4-BE49-F238E27FC236}">
                <a16:creationId xmlns:a16="http://schemas.microsoft.com/office/drawing/2014/main" id="{DAB5112E-8DE4-7D4C-AAFB-542D5830DC69}"/>
              </a:ext>
            </a:extLst>
          </p:cNvPr>
          <p:cNvSpPr/>
          <p:nvPr/>
        </p:nvSpPr>
        <p:spPr>
          <a:xfrm>
            <a:off x="208112" y="5924317"/>
            <a:ext cx="3365475" cy="736213"/>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ja-JP" altLang="en-US" sz="1200">
                <a:solidFill>
                  <a:schemeClr val="tx1"/>
                </a:solidFill>
              </a:rPr>
              <a:t>コマンド・リスト</a:t>
            </a:r>
          </a:p>
        </p:txBody>
      </p:sp>
      <p:sp>
        <p:nvSpPr>
          <p:cNvPr id="14" name="正方形/長方形 13">
            <a:extLst>
              <a:ext uri="{FF2B5EF4-FFF2-40B4-BE49-F238E27FC236}">
                <a16:creationId xmlns:a16="http://schemas.microsoft.com/office/drawing/2014/main" id="{316A5523-AC0F-3A45-8F3A-6EB18C7DC48D}"/>
              </a:ext>
            </a:extLst>
          </p:cNvPr>
          <p:cNvSpPr/>
          <p:nvPr/>
        </p:nvSpPr>
        <p:spPr>
          <a:xfrm>
            <a:off x="9857183" y="4841080"/>
            <a:ext cx="2664296" cy="569126"/>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ja-JP" altLang="en-US">
                <a:solidFill>
                  <a:schemeClr val="tx1"/>
                </a:solidFill>
              </a:rPr>
              <a:t>現在位置・ノード</a:t>
            </a:r>
          </a:p>
        </p:txBody>
      </p:sp>
      <p:pic>
        <p:nvPicPr>
          <p:cNvPr id="3" name="図 2"/>
          <p:cNvPicPr>
            <a:picLocks noChangeAspect="1"/>
          </p:cNvPicPr>
          <p:nvPr/>
        </p:nvPicPr>
        <p:blipFill>
          <a:blip r:embed="rId4"/>
          <a:stretch>
            <a:fillRect/>
          </a:stretch>
        </p:blipFill>
        <p:spPr>
          <a:xfrm>
            <a:off x="-131733" y="7757878"/>
            <a:ext cx="25866666" cy="10907936"/>
          </a:xfrm>
          <a:prstGeom prst="rect">
            <a:avLst/>
          </a:prstGeom>
        </p:spPr>
      </p:pic>
    </p:spTree>
    <p:extLst>
      <p:ext uri="{BB962C8B-B14F-4D97-AF65-F5344CB8AC3E}">
        <p14:creationId xmlns:p14="http://schemas.microsoft.com/office/powerpoint/2010/main" val="4186421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ゲームの走行体の動作定義</a:t>
            </a:r>
            <a:endParaRPr lang="en-US" altLang="ja-JP" dirty="0">
              <a:solidFill>
                <a:schemeClr val="tx1"/>
              </a:solidFill>
            </a:endParaRPr>
          </a:p>
        </p:txBody>
      </p:sp>
      <p:pic>
        <p:nvPicPr>
          <p:cNvPr id="3" name="図 2">
            <a:extLst>
              <a:ext uri="{FF2B5EF4-FFF2-40B4-BE49-F238E27FC236}">
                <a16:creationId xmlns:a16="http://schemas.microsoft.com/office/drawing/2014/main" id="{FC0F9358-1638-E940-A5F1-AC4DA94C93F4}"/>
              </a:ext>
            </a:extLst>
          </p:cNvPr>
          <p:cNvPicPr>
            <a:picLocks noChangeAspect="1"/>
          </p:cNvPicPr>
          <p:nvPr/>
        </p:nvPicPr>
        <p:blipFill rotWithShape="1">
          <a:blip r:embed="rId3">
            <a:extLst>
              <a:ext uri="{28A0092B-C50C-407E-A947-70E740481C1C}">
                <a14:useLocalDpi xmlns:a14="http://schemas.microsoft.com/office/drawing/2010/main" val="0"/>
              </a:ext>
            </a:extLst>
          </a:blip>
          <a:srcRect l="29327" t="29173" b="49195"/>
          <a:stretch/>
        </p:blipFill>
        <p:spPr>
          <a:xfrm>
            <a:off x="0" y="448237"/>
            <a:ext cx="4248472" cy="864097"/>
          </a:xfrm>
          <a:prstGeom prst="rect">
            <a:avLst/>
          </a:prstGeom>
        </p:spPr>
      </p:pic>
      <p:sp>
        <p:nvSpPr>
          <p:cNvPr id="4" name="正方形/長方形 3">
            <a:extLst>
              <a:ext uri="{FF2B5EF4-FFF2-40B4-BE49-F238E27FC236}">
                <a16:creationId xmlns:a16="http://schemas.microsoft.com/office/drawing/2014/main" id="{FE8660BB-20CE-0E44-AE48-4D586BD2E5DA}"/>
              </a:ext>
            </a:extLst>
          </p:cNvPr>
          <p:cNvSpPr/>
          <p:nvPr/>
        </p:nvSpPr>
        <p:spPr>
          <a:xfrm>
            <a:off x="136104" y="1416224"/>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ライン上を前進</a:t>
            </a:r>
          </a:p>
        </p:txBody>
      </p:sp>
      <p:sp>
        <p:nvSpPr>
          <p:cNvPr id="6" name="正方形/長方形 5">
            <a:extLst>
              <a:ext uri="{FF2B5EF4-FFF2-40B4-BE49-F238E27FC236}">
                <a16:creationId xmlns:a16="http://schemas.microsoft.com/office/drawing/2014/main" id="{934A113C-F389-EE40-8950-C2F826D829D6}"/>
              </a:ext>
            </a:extLst>
          </p:cNvPr>
          <p:cNvSpPr/>
          <p:nvPr/>
        </p:nvSpPr>
        <p:spPr>
          <a:xfrm>
            <a:off x="136104" y="2867220"/>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交差サークルを判定</a:t>
            </a:r>
          </a:p>
        </p:txBody>
      </p:sp>
      <p:sp>
        <p:nvSpPr>
          <p:cNvPr id="7" name="正方形/長方形 6">
            <a:extLst>
              <a:ext uri="{FF2B5EF4-FFF2-40B4-BE49-F238E27FC236}">
                <a16:creationId xmlns:a16="http://schemas.microsoft.com/office/drawing/2014/main" id="{73492E3A-5D05-6145-97C6-7EAFC4AEFBCA}"/>
              </a:ext>
            </a:extLst>
          </p:cNvPr>
          <p:cNvSpPr/>
          <p:nvPr/>
        </p:nvSpPr>
        <p:spPr>
          <a:xfrm>
            <a:off x="136104" y="2064296"/>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交差サークルの位置を推定</a:t>
            </a:r>
          </a:p>
        </p:txBody>
      </p:sp>
      <p:sp>
        <p:nvSpPr>
          <p:cNvPr id="9" name="正方形/長方形 8">
            <a:extLst>
              <a:ext uri="{FF2B5EF4-FFF2-40B4-BE49-F238E27FC236}">
                <a16:creationId xmlns:a16="http://schemas.microsoft.com/office/drawing/2014/main" id="{799F12D4-66FD-484F-84EA-6E07F6510D20}"/>
              </a:ext>
            </a:extLst>
          </p:cNvPr>
          <p:cNvSpPr/>
          <p:nvPr/>
        </p:nvSpPr>
        <p:spPr>
          <a:xfrm>
            <a:off x="136104" y="4135292"/>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ブロックを保持する</a:t>
            </a:r>
          </a:p>
        </p:txBody>
      </p:sp>
      <p:sp>
        <p:nvSpPr>
          <p:cNvPr id="10" name="正方形/長方形 9">
            <a:extLst>
              <a:ext uri="{FF2B5EF4-FFF2-40B4-BE49-F238E27FC236}">
                <a16:creationId xmlns:a16="http://schemas.microsoft.com/office/drawing/2014/main" id="{F9824C72-558C-F842-9147-5F59410FA01C}"/>
              </a:ext>
            </a:extLst>
          </p:cNvPr>
          <p:cNvSpPr/>
          <p:nvPr/>
        </p:nvSpPr>
        <p:spPr>
          <a:xfrm>
            <a:off x="136104" y="4938216"/>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ブロックを運ぶ</a:t>
            </a:r>
          </a:p>
        </p:txBody>
      </p:sp>
      <p:sp>
        <p:nvSpPr>
          <p:cNvPr id="11" name="正方形/長方形 10">
            <a:extLst>
              <a:ext uri="{FF2B5EF4-FFF2-40B4-BE49-F238E27FC236}">
                <a16:creationId xmlns:a16="http://schemas.microsoft.com/office/drawing/2014/main" id="{247BC9FF-5D21-F04A-B892-81409BCB0536}"/>
              </a:ext>
            </a:extLst>
          </p:cNvPr>
          <p:cNvSpPr/>
          <p:nvPr/>
        </p:nvSpPr>
        <p:spPr>
          <a:xfrm>
            <a:off x="136104" y="5741140"/>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交差サークルを右に</a:t>
            </a:r>
            <a:r>
              <a:rPr lang="en-US" altLang="ja-JP" dirty="0">
                <a:solidFill>
                  <a:schemeClr val="tx1"/>
                </a:solidFill>
              </a:rPr>
              <a:t>45°</a:t>
            </a:r>
            <a:r>
              <a:rPr lang="ja-JP" altLang="en-US">
                <a:solidFill>
                  <a:schemeClr val="tx1"/>
                </a:solidFill>
              </a:rPr>
              <a:t>旋回する</a:t>
            </a:r>
          </a:p>
        </p:txBody>
      </p:sp>
      <p:sp>
        <p:nvSpPr>
          <p:cNvPr id="13" name="正方形/長方形 12">
            <a:extLst>
              <a:ext uri="{FF2B5EF4-FFF2-40B4-BE49-F238E27FC236}">
                <a16:creationId xmlns:a16="http://schemas.microsoft.com/office/drawing/2014/main" id="{A1832FD2-CB20-2F41-8FEF-9213E6E3B6DA}"/>
              </a:ext>
            </a:extLst>
          </p:cNvPr>
          <p:cNvSpPr/>
          <p:nvPr/>
        </p:nvSpPr>
        <p:spPr>
          <a:xfrm>
            <a:off x="136104" y="6544064"/>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交差サークルを左に</a:t>
            </a:r>
            <a:r>
              <a:rPr lang="en-US" altLang="ja-JP" dirty="0">
                <a:solidFill>
                  <a:schemeClr val="tx1"/>
                </a:solidFill>
              </a:rPr>
              <a:t>45°</a:t>
            </a:r>
            <a:r>
              <a:rPr lang="ja-JP" altLang="en-US">
                <a:solidFill>
                  <a:schemeClr val="tx1"/>
                </a:solidFill>
              </a:rPr>
              <a:t>旋回する</a:t>
            </a:r>
          </a:p>
        </p:txBody>
      </p:sp>
      <p:sp>
        <p:nvSpPr>
          <p:cNvPr id="14" name="正方形/長方形 13">
            <a:extLst>
              <a:ext uri="{FF2B5EF4-FFF2-40B4-BE49-F238E27FC236}">
                <a16:creationId xmlns:a16="http://schemas.microsoft.com/office/drawing/2014/main" id="{80B9F297-23FF-7B44-9120-090E971EBFAC}"/>
              </a:ext>
            </a:extLst>
          </p:cNvPr>
          <p:cNvSpPr/>
          <p:nvPr/>
        </p:nvSpPr>
        <p:spPr>
          <a:xfrm>
            <a:off x="136104" y="9121080"/>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ブロックをブロックサークルに置く</a:t>
            </a:r>
          </a:p>
        </p:txBody>
      </p:sp>
      <p:sp>
        <p:nvSpPr>
          <p:cNvPr id="16" name="正方形/長方形 15">
            <a:extLst>
              <a:ext uri="{FF2B5EF4-FFF2-40B4-BE49-F238E27FC236}">
                <a16:creationId xmlns:a16="http://schemas.microsoft.com/office/drawing/2014/main" id="{F0292EE4-5488-BC4D-A3E9-BDE6159223B9}"/>
              </a:ext>
            </a:extLst>
          </p:cNvPr>
          <p:cNvSpPr/>
          <p:nvPr/>
        </p:nvSpPr>
        <p:spPr>
          <a:xfrm>
            <a:off x="136104" y="8149912"/>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ブロックサークルを判定する</a:t>
            </a:r>
          </a:p>
        </p:txBody>
      </p:sp>
      <p:sp>
        <p:nvSpPr>
          <p:cNvPr id="17" name="正方形/長方形 16">
            <a:extLst>
              <a:ext uri="{FF2B5EF4-FFF2-40B4-BE49-F238E27FC236}">
                <a16:creationId xmlns:a16="http://schemas.microsoft.com/office/drawing/2014/main" id="{8BD90384-D38B-A540-A992-03C4451A7BF2}"/>
              </a:ext>
            </a:extLst>
          </p:cNvPr>
          <p:cNvSpPr/>
          <p:nvPr/>
        </p:nvSpPr>
        <p:spPr>
          <a:xfrm>
            <a:off x="6400800" y="1051373"/>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目標ヨー角に走行体のヨー角を保ちながら後退する</a:t>
            </a:r>
          </a:p>
        </p:txBody>
      </p:sp>
      <p:sp>
        <p:nvSpPr>
          <p:cNvPr id="18" name="正方形/長方形 17">
            <a:extLst>
              <a:ext uri="{FF2B5EF4-FFF2-40B4-BE49-F238E27FC236}">
                <a16:creationId xmlns:a16="http://schemas.microsoft.com/office/drawing/2014/main" id="{837C1059-66EF-7748-B4D0-B4C7F18996FC}"/>
              </a:ext>
            </a:extLst>
          </p:cNvPr>
          <p:cNvSpPr/>
          <p:nvPr/>
        </p:nvSpPr>
        <p:spPr>
          <a:xfrm>
            <a:off x="136104" y="7346988"/>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目標ヨー角に走行体のヨー角を保ちながら前進する</a:t>
            </a:r>
          </a:p>
        </p:txBody>
      </p:sp>
      <p:sp>
        <p:nvSpPr>
          <p:cNvPr id="20" name="正方形/長方形 19">
            <a:extLst>
              <a:ext uri="{FF2B5EF4-FFF2-40B4-BE49-F238E27FC236}">
                <a16:creationId xmlns:a16="http://schemas.microsoft.com/office/drawing/2014/main" id="{E24AEC71-F2C9-ED44-8533-D7259BF8EE62}"/>
              </a:ext>
            </a:extLst>
          </p:cNvPr>
          <p:cNvSpPr/>
          <p:nvPr/>
        </p:nvSpPr>
        <p:spPr>
          <a:xfrm>
            <a:off x="6400800" y="1831002"/>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交差サークルを判定、停止する</a:t>
            </a:r>
          </a:p>
        </p:txBody>
      </p:sp>
      <p:sp>
        <p:nvSpPr>
          <p:cNvPr id="21" name="正方形/長方形 20">
            <a:extLst>
              <a:ext uri="{FF2B5EF4-FFF2-40B4-BE49-F238E27FC236}">
                <a16:creationId xmlns:a16="http://schemas.microsoft.com/office/drawing/2014/main" id="{02B098F8-9D79-B341-8785-B72BC2171162}"/>
              </a:ext>
            </a:extLst>
          </p:cNvPr>
          <p:cNvSpPr/>
          <p:nvPr/>
        </p:nvSpPr>
        <p:spPr>
          <a:xfrm>
            <a:off x="6400800" y="2610631"/>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交差サークルで旋回し、ラインを探す</a:t>
            </a:r>
          </a:p>
        </p:txBody>
      </p:sp>
      <p:sp>
        <p:nvSpPr>
          <p:cNvPr id="22" name="正方形/長方形 21">
            <a:extLst>
              <a:ext uri="{FF2B5EF4-FFF2-40B4-BE49-F238E27FC236}">
                <a16:creationId xmlns:a16="http://schemas.microsoft.com/office/drawing/2014/main" id="{21217BDA-9334-734F-BDE6-07DB2A55ACB5}"/>
              </a:ext>
            </a:extLst>
          </p:cNvPr>
          <p:cNvSpPr/>
          <p:nvPr/>
        </p:nvSpPr>
        <p:spPr>
          <a:xfrm>
            <a:off x="6400800" y="3390260"/>
            <a:ext cx="5040560" cy="432048"/>
          </a:xfrm>
          <a:prstGeom prst="rect">
            <a:avLst/>
          </a:prstGeom>
          <a:solidFill>
            <a:schemeClr val="bg1">
              <a:lumMod val="85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ライン上を前進</a:t>
            </a:r>
          </a:p>
        </p:txBody>
      </p:sp>
      <p:sp>
        <p:nvSpPr>
          <p:cNvPr id="23" name="正方形/長方形 22">
            <a:extLst>
              <a:ext uri="{FF2B5EF4-FFF2-40B4-BE49-F238E27FC236}">
                <a16:creationId xmlns:a16="http://schemas.microsoft.com/office/drawing/2014/main" id="{464B937D-D2BF-F04C-8346-890178A3A0FD}"/>
              </a:ext>
            </a:extLst>
          </p:cNvPr>
          <p:cNvSpPr/>
          <p:nvPr/>
        </p:nvSpPr>
        <p:spPr>
          <a:xfrm>
            <a:off x="6400800" y="4949518"/>
            <a:ext cx="5040560" cy="432048"/>
          </a:xfrm>
          <a:prstGeom prst="rect">
            <a:avLst/>
          </a:prstGeom>
          <a:solidFill>
            <a:schemeClr val="bg1">
              <a:lumMod val="85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交差サークルを判定</a:t>
            </a:r>
          </a:p>
        </p:txBody>
      </p:sp>
      <p:sp>
        <p:nvSpPr>
          <p:cNvPr id="24" name="正方形/長方形 23">
            <a:extLst>
              <a:ext uri="{FF2B5EF4-FFF2-40B4-BE49-F238E27FC236}">
                <a16:creationId xmlns:a16="http://schemas.microsoft.com/office/drawing/2014/main" id="{85CADDE2-8E78-1D42-B710-5A9F39F26E50}"/>
              </a:ext>
            </a:extLst>
          </p:cNvPr>
          <p:cNvSpPr/>
          <p:nvPr/>
        </p:nvSpPr>
        <p:spPr>
          <a:xfrm>
            <a:off x="6400800" y="4169889"/>
            <a:ext cx="5040560" cy="432048"/>
          </a:xfrm>
          <a:prstGeom prst="rect">
            <a:avLst/>
          </a:prstGeom>
          <a:solidFill>
            <a:schemeClr val="bg1">
              <a:lumMod val="85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交差サークルの位置を推定</a:t>
            </a:r>
          </a:p>
        </p:txBody>
      </p:sp>
      <p:sp>
        <p:nvSpPr>
          <p:cNvPr id="25" name="正方形/長方形 24">
            <a:extLst>
              <a:ext uri="{FF2B5EF4-FFF2-40B4-BE49-F238E27FC236}">
                <a16:creationId xmlns:a16="http://schemas.microsoft.com/office/drawing/2014/main" id="{4D9CA887-43E2-5243-BE7A-4E756401B444}"/>
              </a:ext>
            </a:extLst>
          </p:cNvPr>
          <p:cNvSpPr/>
          <p:nvPr/>
        </p:nvSpPr>
        <p:spPr>
          <a:xfrm>
            <a:off x="142800" y="3486281"/>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ブロックを掴む</a:t>
            </a:r>
          </a:p>
        </p:txBody>
      </p:sp>
      <p:sp>
        <p:nvSpPr>
          <p:cNvPr id="26" name="正方形/長方形 25">
            <a:extLst>
              <a:ext uri="{FF2B5EF4-FFF2-40B4-BE49-F238E27FC236}">
                <a16:creationId xmlns:a16="http://schemas.microsoft.com/office/drawing/2014/main" id="{8796BBD5-D4A6-954E-A215-192040FF6A92}"/>
              </a:ext>
            </a:extLst>
          </p:cNvPr>
          <p:cNvSpPr/>
          <p:nvPr/>
        </p:nvSpPr>
        <p:spPr>
          <a:xfrm>
            <a:off x="6400800" y="5729147"/>
            <a:ext cx="5040560" cy="432048"/>
          </a:xfrm>
          <a:prstGeom prst="rect">
            <a:avLst/>
          </a:prstGeom>
          <a:solidFill>
            <a:schemeClr val="bg1">
              <a:lumMod val="85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ブロックを掴む</a:t>
            </a:r>
          </a:p>
        </p:txBody>
      </p:sp>
      <p:sp>
        <p:nvSpPr>
          <p:cNvPr id="27" name="正方形/長方形 26">
            <a:extLst>
              <a:ext uri="{FF2B5EF4-FFF2-40B4-BE49-F238E27FC236}">
                <a16:creationId xmlns:a16="http://schemas.microsoft.com/office/drawing/2014/main" id="{F30538E6-043C-2044-ACCE-34B842615186}"/>
              </a:ext>
            </a:extLst>
          </p:cNvPr>
          <p:cNvSpPr/>
          <p:nvPr/>
        </p:nvSpPr>
        <p:spPr>
          <a:xfrm>
            <a:off x="6400800" y="6508776"/>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交差サークルを左に旋回し、ライン左側を探す</a:t>
            </a:r>
          </a:p>
        </p:txBody>
      </p:sp>
      <p:sp>
        <p:nvSpPr>
          <p:cNvPr id="28" name="正方形/長方形 27">
            <a:extLst>
              <a:ext uri="{FF2B5EF4-FFF2-40B4-BE49-F238E27FC236}">
                <a16:creationId xmlns:a16="http://schemas.microsoft.com/office/drawing/2014/main" id="{600FED97-56BC-8E42-BA4A-2BF1E67FD825}"/>
              </a:ext>
            </a:extLst>
          </p:cNvPr>
          <p:cNvSpPr/>
          <p:nvPr/>
        </p:nvSpPr>
        <p:spPr>
          <a:xfrm>
            <a:off x="6400800" y="7288405"/>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交差サークルを右に旋回し、ライン左側を探す</a:t>
            </a:r>
          </a:p>
        </p:txBody>
      </p:sp>
      <p:sp>
        <p:nvSpPr>
          <p:cNvPr id="29" name="正方形/長方形 28">
            <a:extLst>
              <a:ext uri="{FF2B5EF4-FFF2-40B4-BE49-F238E27FC236}">
                <a16:creationId xmlns:a16="http://schemas.microsoft.com/office/drawing/2014/main" id="{EBF57704-0386-C34D-86A1-B16B04C9C743}"/>
              </a:ext>
            </a:extLst>
          </p:cNvPr>
          <p:cNvSpPr/>
          <p:nvPr/>
        </p:nvSpPr>
        <p:spPr>
          <a:xfrm>
            <a:off x="6400800" y="8068032"/>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交差サークルを通過</a:t>
            </a:r>
          </a:p>
        </p:txBody>
      </p:sp>
      <p:sp>
        <p:nvSpPr>
          <p:cNvPr id="30" name="正方形/長方形 29">
            <a:extLst>
              <a:ext uri="{FF2B5EF4-FFF2-40B4-BE49-F238E27FC236}">
                <a16:creationId xmlns:a16="http://schemas.microsoft.com/office/drawing/2014/main" id="{3A5C565E-7487-7F46-BEEF-B2F986CAC283}"/>
              </a:ext>
            </a:extLst>
          </p:cNvPr>
          <p:cNvSpPr/>
          <p:nvPr/>
        </p:nvSpPr>
        <p:spPr>
          <a:xfrm>
            <a:off x="6400800" y="8847659"/>
            <a:ext cx="5040560" cy="432048"/>
          </a:xfrm>
          <a:prstGeom prst="rect">
            <a:avLst/>
          </a:prstGeom>
          <a:solidFill>
            <a:schemeClr val="accent4">
              <a:lumMod val="20000"/>
              <a:lumOff val="80000"/>
            </a:schemeClr>
          </a:solid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色の判定</a:t>
            </a:r>
          </a:p>
        </p:txBody>
      </p:sp>
      <p:sp>
        <p:nvSpPr>
          <p:cNvPr id="31" name="正方形/長方形 30">
            <a:extLst>
              <a:ext uri="{FF2B5EF4-FFF2-40B4-BE49-F238E27FC236}">
                <a16:creationId xmlns:a16="http://schemas.microsoft.com/office/drawing/2014/main" id="{ADD86BFD-21F3-3A40-B1DC-E9B42E085F18}"/>
              </a:ext>
            </a:extLst>
          </p:cNvPr>
          <p:cNvSpPr/>
          <p:nvPr/>
        </p:nvSpPr>
        <p:spPr>
          <a:xfrm>
            <a:off x="4528592" y="412117"/>
            <a:ext cx="5040560" cy="432048"/>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ja-JP" altLang="en-US">
                <a:solidFill>
                  <a:schemeClr val="tx1"/>
                </a:solidFill>
              </a:rPr>
              <a:t>スタート位置を探す</a:t>
            </a:r>
          </a:p>
        </p:txBody>
      </p:sp>
    </p:spTree>
    <p:extLst>
      <p:ext uri="{BB962C8B-B14F-4D97-AF65-F5344CB8AC3E}">
        <p14:creationId xmlns:p14="http://schemas.microsoft.com/office/powerpoint/2010/main" val="1787054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グループ化 96">
            <a:extLst>
              <a:ext uri="{FF2B5EF4-FFF2-40B4-BE49-F238E27FC236}">
                <a16:creationId xmlns:a16="http://schemas.microsoft.com/office/drawing/2014/main" id="{F634C192-727D-8741-98CB-161F0DFB3CED}"/>
              </a:ext>
            </a:extLst>
          </p:cNvPr>
          <p:cNvGrpSpPr/>
          <p:nvPr/>
        </p:nvGrpSpPr>
        <p:grpSpPr>
          <a:xfrm>
            <a:off x="2368352" y="768152"/>
            <a:ext cx="6840760" cy="6840760"/>
            <a:chOff x="4799856" y="2276872"/>
            <a:chExt cx="4320480" cy="4320480"/>
          </a:xfrm>
        </p:grpSpPr>
        <p:sp>
          <p:nvSpPr>
            <p:cNvPr id="98" name="正方形/長方形 97">
              <a:extLst>
                <a:ext uri="{FF2B5EF4-FFF2-40B4-BE49-F238E27FC236}">
                  <a16:creationId xmlns:a16="http://schemas.microsoft.com/office/drawing/2014/main" id="{9E203491-1159-A14F-8E07-10BA208DF112}"/>
                </a:ext>
              </a:extLst>
            </p:cNvPr>
            <p:cNvSpPr/>
            <p:nvPr/>
          </p:nvSpPr>
          <p:spPr>
            <a:xfrm>
              <a:off x="5015880" y="2492896"/>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1</a:t>
              </a:r>
              <a:endParaRPr kumimoji="1" lang="ja-JP" altLang="en-US" dirty="0" err="1">
                <a:solidFill>
                  <a:schemeClr val="tx1"/>
                </a:solidFill>
              </a:endParaRPr>
            </a:p>
          </p:txBody>
        </p:sp>
        <p:sp>
          <p:nvSpPr>
            <p:cNvPr id="99" name="円/楕円 98">
              <a:extLst>
                <a:ext uri="{FF2B5EF4-FFF2-40B4-BE49-F238E27FC236}">
                  <a16:creationId xmlns:a16="http://schemas.microsoft.com/office/drawing/2014/main" id="{3C48938B-003A-4549-96CD-EC874C544AB7}"/>
                </a:ext>
              </a:extLst>
            </p:cNvPr>
            <p:cNvSpPr/>
            <p:nvPr/>
          </p:nvSpPr>
          <p:spPr>
            <a:xfrm>
              <a:off x="5303912" y="2780928"/>
              <a:ext cx="720080" cy="720080"/>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0" name="円/楕円 99">
              <a:extLst>
                <a:ext uri="{FF2B5EF4-FFF2-40B4-BE49-F238E27FC236}">
                  <a16:creationId xmlns:a16="http://schemas.microsoft.com/office/drawing/2014/main" id="{028F67B9-24AA-C644-AC2D-B684C90100F0}"/>
                </a:ext>
              </a:extLst>
            </p:cNvPr>
            <p:cNvSpPr/>
            <p:nvPr/>
          </p:nvSpPr>
          <p:spPr>
            <a:xfrm>
              <a:off x="4799856" y="2276872"/>
              <a:ext cx="423664" cy="423664"/>
            </a:xfrm>
            <a:prstGeom prst="ellipse">
              <a:avLst/>
            </a:prstGeom>
            <a:solidFill>
              <a:schemeClr val="bg1"/>
            </a:solid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1" name="正方形/長方形 100">
              <a:extLst>
                <a:ext uri="{FF2B5EF4-FFF2-40B4-BE49-F238E27FC236}">
                  <a16:creationId xmlns:a16="http://schemas.microsoft.com/office/drawing/2014/main" id="{5E46C208-2FE6-5A41-9652-186ECAF84376}"/>
                </a:ext>
              </a:extLst>
            </p:cNvPr>
            <p:cNvSpPr/>
            <p:nvPr/>
          </p:nvSpPr>
          <p:spPr>
            <a:xfrm>
              <a:off x="6312024" y="2492896"/>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2</a:t>
              </a:r>
              <a:endParaRPr kumimoji="1" lang="ja-JP" altLang="en-US" dirty="0" err="1">
                <a:solidFill>
                  <a:schemeClr val="tx1"/>
                </a:solidFill>
              </a:endParaRPr>
            </a:p>
          </p:txBody>
        </p:sp>
        <p:sp>
          <p:nvSpPr>
            <p:cNvPr id="102" name="円/楕円 101">
              <a:extLst>
                <a:ext uri="{FF2B5EF4-FFF2-40B4-BE49-F238E27FC236}">
                  <a16:creationId xmlns:a16="http://schemas.microsoft.com/office/drawing/2014/main" id="{9E43EE45-247A-BE4E-80D2-CEA68A7342B9}"/>
                </a:ext>
              </a:extLst>
            </p:cNvPr>
            <p:cNvSpPr/>
            <p:nvPr/>
          </p:nvSpPr>
          <p:spPr>
            <a:xfrm>
              <a:off x="6600056" y="2780928"/>
              <a:ext cx="720080" cy="720080"/>
            </a:xfrm>
            <a:prstGeom prst="ellipse">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3" name="円/楕円 102">
              <a:extLst>
                <a:ext uri="{FF2B5EF4-FFF2-40B4-BE49-F238E27FC236}">
                  <a16:creationId xmlns:a16="http://schemas.microsoft.com/office/drawing/2014/main" id="{D83366D5-FAF8-7F4C-BBC8-E95C1CD189A5}"/>
                </a:ext>
              </a:extLst>
            </p:cNvPr>
            <p:cNvSpPr/>
            <p:nvPr/>
          </p:nvSpPr>
          <p:spPr>
            <a:xfrm>
              <a:off x="6096000" y="2276872"/>
              <a:ext cx="423664" cy="423664"/>
            </a:xfrm>
            <a:prstGeom prst="ellipse">
              <a:avLst/>
            </a:prstGeom>
            <a:solidFill>
              <a:schemeClr val="bg1"/>
            </a:solid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4" name="正方形/長方形 103">
              <a:extLst>
                <a:ext uri="{FF2B5EF4-FFF2-40B4-BE49-F238E27FC236}">
                  <a16:creationId xmlns:a16="http://schemas.microsoft.com/office/drawing/2014/main" id="{61B497D0-8306-AC4B-8162-06BCA5006EBE}"/>
                </a:ext>
              </a:extLst>
            </p:cNvPr>
            <p:cNvSpPr/>
            <p:nvPr/>
          </p:nvSpPr>
          <p:spPr>
            <a:xfrm>
              <a:off x="7608168" y="2492896"/>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a:solidFill>
                    <a:schemeClr val="tx1"/>
                  </a:solidFill>
                </a:rPr>
                <a:t>3</a:t>
              </a:r>
              <a:endParaRPr kumimoji="1" lang="ja-JP" altLang="en-US" dirty="0" err="1">
                <a:solidFill>
                  <a:schemeClr val="tx1"/>
                </a:solidFill>
              </a:endParaRPr>
            </a:p>
          </p:txBody>
        </p:sp>
        <p:sp>
          <p:nvSpPr>
            <p:cNvPr id="105" name="円/楕円 104">
              <a:extLst>
                <a:ext uri="{FF2B5EF4-FFF2-40B4-BE49-F238E27FC236}">
                  <a16:creationId xmlns:a16="http://schemas.microsoft.com/office/drawing/2014/main" id="{37A0BD3C-0288-BD41-9B8C-0DD9407086D2}"/>
                </a:ext>
              </a:extLst>
            </p:cNvPr>
            <p:cNvSpPr/>
            <p:nvPr/>
          </p:nvSpPr>
          <p:spPr>
            <a:xfrm>
              <a:off x="7896200" y="2780928"/>
              <a:ext cx="720080" cy="720080"/>
            </a:xfrm>
            <a:prstGeom prst="ellipse">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6" name="円/楕円 105">
              <a:extLst>
                <a:ext uri="{FF2B5EF4-FFF2-40B4-BE49-F238E27FC236}">
                  <a16:creationId xmlns:a16="http://schemas.microsoft.com/office/drawing/2014/main" id="{038C55A0-49EF-C047-BC77-7E119EF76B66}"/>
                </a:ext>
              </a:extLst>
            </p:cNvPr>
            <p:cNvSpPr/>
            <p:nvPr/>
          </p:nvSpPr>
          <p:spPr>
            <a:xfrm>
              <a:off x="7392144" y="2276872"/>
              <a:ext cx="423664" cy="423664"/>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7" name="円/楕円 106">
              <a:extLst>
                <a:ext uri="{FF2B5EF4-FFF2-40B4-BE49-F238E27FC236}">
                  <a16:creationId xmlns:a16="http://schemas.microsoft.com/office/drawing/2014/main" id="{259D7E12-7921-1346-95AE-4ADFB5C7EDA7}"/>
                </a:ext>
              </a:extLst>
            </p:cNvPr>
            <p:cNvSpPr/>
            <p:nvPr/>
          </p:nvSpPr>
          <p:spPr>
            <a:xfrm>
              <a:off x="8696672" y="2276872"/>
              <a:ext cx="423664" cy="423664"/>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08" name="正方形/長方形 107">
              <a:extLst>
                <a:ext uri="{FF2B5EF4-FFF2-40B4-BE49-F238E27FC236}">
                  <a16:creationId xmlns:a16="http://schemas.microsoft.com/office/drawing/2014/main" id="{EB10B4FE-7994-8E4F-A735-29B3D819B1D0}"/>
                </a:ext>
              </a:extLst>
            </p:cNvPr>
            <p:cNvSpPr/>
            <p:nvPr/>
          </p:nvSpPr>
          <p:spPr>
            <a:xfrm>
              <a:off x="5015880" y="3789040"/>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4</a:t>
              </a:r>
              <a:endParaRPr kumimoji="1" lang="ja-JP" altLang="en-US" dirty="0" err="1">
                <a:solidFill>
                  <a:schemeClr val="tx1"/>
                </a:solidFill>
              </a:endParaRPr>
            </a:p>
          </p:txBody>
        </p:sp>
        <p:sp>
          <p:nvSpPr>
            <p:cNvPr id="109" name="円/楕円 108">
              <a:extLst>
                <a:ext uri="{FF2B5EF4-FFF2-40B4-BE49-F238E27FC236}">
                  <a16:creationId xmlns:a16="http://schemas.microsoft.com/office/drawing/2014/main" id="{8727C3EC-37D0-4340-8E41-68A872FAC5A3}"/>
                </a:ext>
              </a:extLst>
            </p:cNvPr>
            <p:cNvSpPr/>
            <p:nvPr/>
          </p:nvSpPr>
          <p:spPr>
            <a:xfrm>
              <a:off x="5303912" y="4077072"/>
              <a:ext cx="720080" cy="720080"/>
            </a:xfrm>
            <a:prstGeom prst="ellipse">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0" name="円/楕円 109">
              <a:extLst>
                <a:ext uri="{FF2B5EF4-FFF2-40B4-BE49-F238E27FC236}">
                  <a16:creationId xmlns:a16="http://schemas.microsoft.com/office/drawing/2014/main" id="{0BC8943C-AC15-2F49-8F65-AC95830EE94E}"/>
                </a:ext>
              </a:extLst>
            </p:cNvPr>
            <p:cNvSpPr/>
            <p:nvPr/>
          </p:nvSpPr>
          <p:spPr>
            <a:xfrm>
              <a:off x="4799856" y="3573016"/>
              <a:ext cx="423664" cy="423664"/>
            </a:xfrm>
            <a:prstGeom prst="ellipse">
              <a:avLst/>
            </a:prstGeom>
            <a:solidFill>
              <a:schemeClr val="bg1"/>
            </a:solid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1" name="円/楕円 110">
              <a:extLst>
                <a:ext uri="{FF2B5EF4-FFF2-40B4-BE49-F238E27FC236}">
                  <a16:creationId xmlns:a16="http://schemas.microsoft.com/office/drawing/2014/main" id="{F43AF527-E163-7F42-80F2-A9515093C5C3}"/>
                </a:ext>
              </a:extLst>
            </p:cNvPr>
            <p:cNvSpPr/>
            <p:nvPr/>
          </p:nvSpPr>
          <p:spPr>
            <a:xfrm>
              <a:off x="6096000" y="3573016"/>
              <a:ext cx="423664" cy="423664"/>
            </a:xfrm>
            <a:prstGeom prst="ellipse">
              <a:avLst/>
            </a:prstGeom>
            <a:solidFill>
              <a:schemeClr val="bg1"/>
            </a:solid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2" name="正方形/長方形 111">
              <a:extLst>
                <a:ext uri="{FF2B5EF4-FFF2-40B4-BE49-F238E27FC236}">
                  <a16:creationId xmlns:a16="http://schemas.microsoft.com/office/drawing/2014/main" id="{56AFF6D8-F22C-7148-B274-9551738740F9}"/>
                </a:ext>
              </a:extLst>
            </p:cNvPr>
            <p:cNvSpPr/>
            <p:nvPr/>
          </p:nvSpPr>
          <p:spPr>
            <a:xfrm>
              <a:off x="7608168" y="3789040"/>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5</a:t>
              </a:r>
              <a:endParaRPr kumimoji="1" lang="ja-JP" altLang="en-US" dirty="0" err="1">
                <a:solidFill>
                  <a:schemeClr val="tx1"/>
                </a:solidFill>
              </a:endParaRPr>
            </a:p>
          </p:txBody>
        </p:sp>
        <p:sp>
          <p:nvSpPr>
            <p:cNvPr id="113" name="円/楕円 112">
              <a:extLst>
                <a:ext uri="{FF2B5EF4-FFF2-40B4-BE49-F238E27FC236}">
                  <a16:creationId xmlns:a16="http://schemas.microsoft.com/office/drawing/2014/main" id="{560DCC1A-C343-D244-8CB0-59FCB3716D2B}"/>
                </a:ext>
              </a:extLst>
            </p:cNvPr>
            <p:cNvSpPr/>
            <p:nvPr/>
          </p:nvSpPr>
          <p:spPr>
            <a:xfrm>
              <a:off x="7896200" y="4077072"/>
              <a:ext cx="720080" cy="720080"/>
            </a:xfrm>
            <a:prstGeom prst="ellipse">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4" name="円/楕円 113">
              <a:extLst>
                <a:ext uri="{FF2B5EF4-FFF2-40B4-BE49-F238E27FC236}">
                  <a16:creationId xmlns:a16="http://schemas.microsoft.com/office/drawing/2014/main" id="{5F0B46FE-0593-BE4C-B55B-0F213F83C47E}"/>
                </a:ext>
              </a:extLst>
            </p:cNvPr>
            <p:cNvSpPr/>
            <p:nvPr/>
          </p:nvSpPr>
          <p:spPr>
            <a:xfrm>
              <a:off x="7392144" y="3573016"/>
              <a:ext cx="423664" cy="423664"/>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5" name="円/楕円 114">
              <a:extLst>
                <a:ext uri="{FF2B5EF4-FFF2-40B4-BE49-F238E27FC236}">
                  <a16:creationId xmlns:a16="http://schemas.microsoft.com/office/drawing/2014/main" id="{4ACC00B9-6B35-D148-AD61-AF8ABB44A248}"/>
                </a:ext>
              </a:extLst>
            </p:cNvPr>
            <p:cNvSpPr/>
            <p:nvPr/>
          </p:nvSpPr>
          <p:spPr>
            <a:xfrm>
              <a:off x="8696672" y="3573016"/>
              <a:ext cx="423664" cy="423664"/>
            </a:xfrm>
            <a:prstGeom prst="ellipse">
              <a:avLst/>
            </a:prstGeom>
            <a:solidFill>
              <a:schemeClr val="bg1"/>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6" name="正方形/長方形 115">
              <a:extLst>
                <a:ext uri="{FF2B5EF4-FFF2-40B4-BE49-F238E27FC236}">
                  <a16:creationId xmlns:a16="http://schemas.microsoft.com/office/drawing/2014/main" id="{ED0DFF03-9048-0548-8145-CBFB0271DBC9}"/>
                </a:ext>
              </a:extLst>
            </p:cNvPr>
            <p:cNvSpPr/>
            <p:nvPr/>
          </p:nvSpPr>
          <p:spPr>
            <a:xfrm>
              <a:off x="5015880" y="5085184"/>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6</a:t>
              </a:r>
              <a:endParaRPr kumimoji="1" lang="ja-JP" altLang="en-US" dirty="0" err="1">
                <a:solidFill>
                  <a:schemeClr val="tx1"/>
                </a:solidFill>
              </a:endParaRPr>
            </a:p>
          </p:txBody>
        </p:sp>
        <p:sp>
          <p:nvSpPr>
            <p:cNvPr id="117" name="円/楕円 116">
              <a:extLst>
                <a:ext uri="{FF2B5EF4-FFF2-40B4-BE49-F238E27FC236}">
                  <a16:creationId xmlns:a16="http://schemas.microsoft.com/office/drawing/2014/main" id="{A6680A9C-F5C3-9E4D-BEDF-4108E57922A4}"/>
                </a:ext>
              </a:extLst>
            </p:cNvPr>
            <p:cNvSpPr/>
            <p:nvPr/>
          </p:nvSpPr>
          <p:spPr>
            <a:xfrm>
              <a:off x="5303912" y="5373216"/>
              <a:ext cx="720080" cy="720080"/>
            </a:xfrm>
            <a:prstGeom prst="ellipse">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8" name="円/楕円 117">
              <a:extLst>
                <a:ext uri="{FF2B5EF4-FFF2-40B4-BE49-F238E27FC236}">
                  <a16:creationId xmlns:a16="http://schemas.microsoft.com/office/drawing/2014/main" id="{DC91C6A9-CB8C-F34A-9E6C-ABCEB3BC4A83}"/>
                </a:ext>
              </a:extLst>
            </p:cNvPr>
            <p:cNvSpPr/>
            <p:nvPr/>
          </p:nvSpPr>
          <p:spPr>
            <a:xfrm>
              <a:off x="4799856" y="4869160"/>
              <a:ext cx="423664" cy="423664"/>
            </a:xfrm>
            <a:prstGeom prst="ellipse">
              <a:avLst/>
            </a:prstGeom>
            <a:solidFill>
              <a:schemeClr val="bg1"/>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19" name="正方形/長方形 118">
              <a:extLst>
                <a:ext uri="{FF2B5EF4-FFF2-40B4-BE49-F238E27FC236}">
                  <a16:creationId xmlns:a16="http://schemas.microsoft.com/office/drawing/2014/main" id="{FCC9AF3A-026D-9641-8F59-4BB9609A4293}"/>
                </a:ext>
              </a:extLst>
            </p:cNvPr>
            <p:cNvSpPr/>
            <p:nvPr/>
          </p:nvSpPr>
          <p:spPr>
            <a:xfrm>
              <a:off x="6312024" y="5085184"/>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ja-JP" dirty="0">
                  <a:solidFill>
                    <a:schemeClr val="tx1"/>
                  </a:solidFill>
                </a:rPr>
                <a:t>7</a:t>
              </a:r>
              <a:endParaRPr kumimoji="1" lang="ja-JP" altLang="en-US" dirty="0" err="1">
                <a:solidFill>
                  <a:schemeClr val="tx1"/>
                </a:solidFill>
              </a:endParaRPr>
            </a:p>
          </p:txBody>
        </p:sp>
        <p:sp>
          <p:nvSpPr>
            <p:cNvPr id="120" name="円/楕円 119">
              <a:extLst>
                <a:ext uri="{FF2B5EF4-FFF2-40B4-BE49-F238E27FC236}">
                  <a16:creationId xmlns:a16="http://schemas.microsoft.com/office/drawing/2014/main" id="{9271506C-820B-704F-850A-F93FB238A5AA}"/>
                </a:ext>
              </a:extLst>
            </p:cNvPr>
            <p:cNvSpPr/>
            <p:nvPr/>
          </p:nvSpPr>
          <p:spPr>
            <a:xfrm>
              <a:off x="6600056" y="5373216"/>
              <a:ext cx="720080" cy="720080"/>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1" name="円/楕円 120">
              <a:extLst>
                <a:ext uri="{FF2B5EF4-FFF2-40B4-BE49-F238E27FC236}">
                  <a16:creationId xmlns:a16="http://schemas.microsoft.com/office/drawing/2014/main" id="{84354F9D-2646-FC4C-8604-C7AA0A005091}"/>
                </a:ext>
              </a:extLst>
            </p:cNvPr>
            <p:cNvSpPr/>
            <p:nvPr/>
          </p:nvSpPr>
          <p:spPr>
            <a:xfrm>
              <a:off x="6096000" y="4869160"/>
              <a:ext cx="423664" cy="423664"/>
            </a:xfrm>
            <a:prstGeom prst="ellipse">
              <a:avLst/>
            </a:prstGeom>
            <a:solidFill>
              <a:schemeClr val="bg1"/>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2" name="正方形/長方形 121">
              <a:extLst>
                <a:ext uri="{FF2B5EF4-FFF2-40B4-BE49-F238E27FC236}">
                  <a16:creationId xmlns:a16="http://schemas.microsoft.com/office/drawing/2014/main" id="{9D683C40-BE9A-3044-8062-2A79D321926B}"/>
                </a:ext>
              </a:extLst>
            </p:cNvPr>
            <p:cNvSpPr/>
            <p:nvPr/>
          </p:nvSpPr>
          <p:spPr>
            <a:xfrm>
              <a:off x="7608168" y="5085184"/>
              <a:ext cx="1296144" cy="1296144"/>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ja-JP" dirty="0">
                  <a:solidFill>
                    <a:schemeClr val="tx1"/>
                  </a:solidFill>
                </a:rPr>
                <a:t>8</a:t>
              </a:r>
              <a:endParaRPr kumimoji="1" lang="ja-JP" altLang="en-US" dirty="0" err="1">
                <a:solidFill>
                  <a:schemeClr val="tx1"/>
                </a:solidFill>
              </a:endParaRPr>
            </a:p>
          </p:txBody>
        </p:sp>
        <p:sp>
          <p:nvSpPr>
            <p:cNvPr id="123" name="円/楕円 122">
              <a:extLst>
                <a:ext uri="{FF2B5EF4-FFF2-40B4-BE49-F238E27FC236}">
                  <a16:creationId xmlns:a16="http://schemas.microsoft.com/office/drawing/2014/main" id="{A29D9291-2546-E24D-9D8B-65B758D5B48B}"/>
                </a:ext>
              </a:extLst>
            </p:cNvPr>
            <p:cNvSpPr/>
            <p:nvPr/>
          </p:nvSpPr>
          <p:spPr>
            <a:xfrm>
              <a:off x="7896200" y="5373216"/>
              <a:ext cx="720080" cy="720080"/>
            </a:xfrm>
            <a:prstGeom prst="ellipse">
              <a:avLst/>
            </a:prstGeom>
            <a:no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4" name="円/楕円 123">
              <a:extLst>
                <a:ext uri="{FF2B5EF4-FFF2-40B4-BE49-F238E27FC236}">
                  <a16:creationId xmlns:a16="http://schemas.microsoft.com/office/drawing/2014/main" id="{DEB5DCC0-A019-7849-9072-3702ECBDB9CC}"/>
                </a:ext>
              </a:extLst>
            </p:cNvPr>
            <p:cNvSpPr/>
            <p:nvPr/>
          </p:nvSpPr>
          <p:spPr>
            <a:xfrm>
              <a:off x="7392144" y="4869160"/>
              <a:ext cx="423664" cy="423664"/>
            </a:xfrm>
            <a:prstGeom prst="ellipse">
              <a:avLst/>
            </a:prstGeom>
            <a:solidFill>
              <a:schemeClr val="bg1"/>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5" name="円/楕円 124">
              <a:extLst>
                <a:ext uri="{FF2B5EF4-FFF2-40B4-BE49-F238E27FC236}">
                  <a16:creationId xmlns:a16="http://schemas.microsoft.com/office/drawing/2014/main" id="{8540649C-011F-674A-9165-A1D58E593BE9}"/>
                </a:ext>
              </a:extLst>
            </p:cNvPr>
            <p:cNvSpPr/>
            <p:nvPr/>
          </p:nvSpPr>
          <p:spPr>
            <a:xfrm>
              <a:off x="8696672" y="4869160"/>
              <a:ext cx="423664" cy="423664"/>
            </a:xfrm>
            <a:prstGeom prst="ellipse">
              <a:avLst/>
            </a:prstGeom>
            <a:solidFill>
              <a:schemeClr val="bg1"/>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6" name="円/楕円 125">
              <a:extLst>
                <a:ext uri="{FF2B5EF4-FFF2-40B4-BE49-F238E27FC236}">
                  <a16:creationId xmlns:a16="http://schemas.microsoft.com/office/drawing/2014/main" id="{73F54224-D75E-CC4E-B8A8-86CADF7F4101}"/>
                </a:ext>
              </a:extLst>
            </p:cNvPr>
            <p:cNvSpPr/>
            <p:nvPr/>
          </p:nvSpPr>
          <p:spPr>
            <a:xfrm>
              <a:off x="4799856" y="6173688"/>
              <a:ext cx="423664" cy="423664"/>
            </a:xfrm>
            <a:prstGeom prst="ellipse">
              <a:avLst/>
            </a:prstGeom>
            <a:solidFill>
              <a:schemeClr val="bg1"/>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7" name="円/楕円 126">
              <a:extLst>
                <a:ext uri="{FF2B5EF4-FFF2-40B4-BE49-F238E27FC236}">
                  <a16:creationId xmlns:a16="http://schemas.microsoft.com/office/drawing/2014/main" id="{B77B46BF-ADDF-A44C-B659-3106CBD4F42A}"/>
                </a:ext>
              </a:extLst>
            </p:cNvPr>
            <p:cNvSpPr/>
            <p:nvPr/>
          </p:nvSpPr>
          <p:spPr>
            <a:xfrm>
              <a:off x="6096000" y="6173688"/>
              <a:ext cx="423664" cy="423664"/>
            </a:xfrm>
            <a:prstGeom prst="ellipse">
              <a:avLst/>
            </a:prstGeom>
            <a:solidFill>
              <a:schemeClr val="bg1"/>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8" name="円/楕円 127">
              <a:extLst>
                <a:ext uri="{FF2B5EF4-FFF2-40B4-BE49-F238E27FC236}">
                  <a16:creationId xmlns:a16="http://schemas.microsoft.com/office/drawing/2014/main" id="{39B5B39B-EDA2-0E40-8869-CCC3F4C19F1A}"/>
                </a:ext>
              </a:extLst>
            </p:cNvPr>
            <p:cNvSpPr/>
            <p:nvPr/>
          </p:nvSpPr>
          <p:spPr>
            <a:xfrm>
              <a:off x="7392144" y="6173688"/>
              <a:ext cx="423664" cy="423664"/>
            </a:xfrm>
            <a:prstGeom prst="ellipse">
              <a:avLst/>
            </a:prstGeom>
            <a:solidFill>
              <a:schemeClr val="bg1"/>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sp>
          <p:nvSpPr>
            <p:cNvPr id="129" name="円/楕円 128">
              <a:extLst>
                <a:ext uri="{FF2B5EF4-FFF2-40B4-BE49-F238E27FC236}">
                  <a16:creationId xmlns:a16="http://schemas.microsoft.com/office/drawing/2014/main" id="{A2E24148-4D1C-274E-A9CB-C0202379BBCB}"/>
                </a:ext>
              </a:extLst>
            </p:cNvPr>
            <p:cNvSpPr/>
            <p:nvPr/>
          </p:nvSpPr>
          <p:spPr>
            <a:xfrm>
              <a:off x="8696672" y="6173688"/>
              <a:ext cx="423664" cy="423664"/>
            </a:xfrm>
            <a:prstGeom prst="ellipse">
              <a:avLst/>
            </a:prstGeom>
            <a:solidFill>
              <a:schemeClr val="bg1"/>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kumimoji="1" lang="ja-JP" altLang="en-US" dirty="0" err="1">
                <a:solidFill>
                  <a:schemeClr val="tx1"/>
                </a:solidFill>
              </a:endParaRPr>
            </a:p>
          </p:txBody>
        </p:sp>
      </p:grpSp>
      <p:grpSp>
        <p:nvGrpSpPr>
          <p:cNvPr id="4" name="グループ化 3">
            <a:extLst>
              <a:ext uri="{FF2B5EF4-FFF2-40B4-BE49-F238E27FC236}">
                <a16:creationId xmlns:a16="http://schemas.microsoft.com/office/drawing/2014/main" id="{3BAA2F2A-0F4A-9F4A-91C0-4966DBDBF261}"/>
              </a:ext>
            </a:extLst>
          </p:cNvPr>
          <p:cNvGrpSpPr/>
          <p:nvPr/>
        </p:nvGrpSpPr>
        <p:grpSpPr>
          <a:xfrm rot="13489611">
            <a:off x="3754184" y="2835747"/>
            <a:ext cx="720080" cy="605336"/>
            <a:chOff x="5881370" y="2780928"/>
            <a:chExt cx="1798806" cy="1512168"/>
          </a:xfrm>
        </p:grpSpPr>
        <p:sp>
          <p:nvSpPr>
            <p:cNvPr id="5" name="正方形/長方形 4">
              <a:extLst>
                <a:ext uri="{FF2B5EF4-FFF2-40B4-BE49-F238E27FC236}">
                  <a16:creationId xmlns:a16="http://schemas.microsoft.com/office/drawing/2014/main" id="{66BF1ED5-F3E8-BC44-B0A5-55FAA1BBC956}"/>
                </a:ext>
              </a:extLst>
            </p:cNvPr>
            <p:cNvSpPr/>
            <p:nvPr/>
          </p:nvSpPr>
          <p:spPr>
            <a:xfrm>
              <a:off x="6312024" y="2996952"/>
              <a:ext cx="1368152" cy="1080120"/>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grpSp>
          <p:nvGrpSpPr>
            <p:cNvPr id="6" name="グループ化 5">
              <a:extLst>
                <a:ext uri="{FF2B5EF4-FFF2-40B4-BE49-F238E27FC236}">
                  <a16:creationId xmlns:a16="http://schemas.microsoft.com/office/drawing/2014/main" id="{AF4C3121-8AA1-F044-ACD3-525D297F057F}"/>
                </a:ext>
              </a:extLst>
            </p:cNvPr>
            <p:cNvGrpSpPr/>
            <p:nvPr/>
          </p:nvGrpSpPr>
          <p:grpSpPr>
            <a:xfrm>
              <a:off x="6852084" y="3392996"/>
              <a:ext cx="288032" cy="288032"/>
              <a:chOff x="4024536" y="3216424"/>
              <a:chExt cx="3168353" cy="3168352"/>
            </a:xfrm>
          </p:grpSpPr>
          <p:sp>
            <p:nvSpPr>
              <p:cNvPr id="10" name="パイ 9">
                <a:extLst>
                  <a:ext uri="{FF2B5EF4-FFF2-40B4-BE49-F238E27FC236}">
                    <a16:creationId xmlns:a16="http://schemas.microsoft.com/office/drawing/2014/main" id="{25E00206-1529-AF49-B8CA-733513D74A50}"/>
                  </a:ext>
                </a:extLst>
              </p:cNvPr>
              <p:cNvSpPr/>
              <p:nvPr/>
            </p:nvSpPr>
            <p:spPr>
              <a:xfrm>
                <a:off x="4024536" y="3216424"/>
                <a:ext cx="3168352" cy="3168352"/>
              </a:xfrm>
              <a:prstGeom prst="pie">
                <a:avLst>
                  <a:gd name="adj1" fmla="val 0"/>
                  <a:gd name="adj2" fmla="val 5436161"/>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パイ 10">
                <a:extLst>
                  <a:ext uri="{FF2B5EF4-FFF2-40B4-BE49-F238E27FC236}">
                    <a16:creationId xmlns:a16="http://schemas.microsoft.com/office/drawing/2014/main" id="{C2AA7D82-5E47-C244-8AE9-B3D3344C4097}"/>
                  </a:ext>
                </a:extLst>
              </p:cNvPr>
              <p:cNvSpPr/>
              <p:nvPr/>
            </p:nvSpPr>
            <p:spPr>
              <a:xfrm>
                <a:off x="4024536" y="3216424"/>
                <a:ext cx="3168352" cy="3168352"/>
              </a:xfrm>
              <a:prstGeom prst="pie">
                <a:avLst>
                  <a:gd name="adj1" fmla="val 0"/>
                  <a:gd name="adj2" fmla="val 2158275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パイ 11">
                <a:extLst>
                  <a:ext uri="{FF2B5EF4-FFF2-40B4-BE49-F238E27FC236}">
                    <a16:creationId xmlns:a16="http://schemas.microsoft.com/office/drawing/2014/main" id="{46B45481-54BB-3F40-9D92-908BFD265233}"/>
                  </a:ext>
                </a:extLst>
              </p:cNvPr>
              <p:cNvSpPr/>
              <p:nvPr/>
            </p:nvSpPr>
            <p:spPr>
              <a:xfrm rot="10800000">
                <a:off x="4024537" y="3216424"/>
                <a:ext cx="3168352" cy="3168352"/>
              </a:xfrm>
              <a:prstGeom prst="pie">
                <a:avLst>
                  <a:gd name="adj1" fmla="val 0"/>
                  <a:gd name="adj2" fmla="val 5436161"/>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
          <p:nvSpPr>
            <p:cNvPr id="7" name="角丸四角形 6">
              <a:extLst>
                <a:ext uri="{FF2B5EF4-FFF2-40B4-BE49-F238E27FC236}">
                  <a16:creationId xmlns:a16="http://schemas.microsoft.com/office/drawing/2014/main" id="{DE3CEFED-10AF-5441-929E-31AFB493B61D}"/>
                </a:ext>
              </a:extLst>
            </p:cNvPr>
            <p:cNvSpPr/>
            <p:nvPr/>
          </p:nvSpPr>
          <p:spPr>
            <a:xfrm rot="5400000">
              <a:off x="6384032" y="2278266"/>
              <a:ext cx="216024" cy="1221348"/>
            </a:xfrm>
            <a:prstGeom prst="roundRect">
              <a:avLst>
                <a:gd name="adj" fmla="val 50000"/>
              </a:avLst>
            </a:prstGeom>
            <a:solidFill>
              <a:schemeClr val="bg1">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D8B640DA-6286-554B-A64E-6020B43DD17C}"/>
                </a:ext>
              </a:extLst>
            </p:cNvPr>
            <p:cNvSpPr/>
            <p:nvPr/>
          </p:nvSpPr>
          <p:spPr>
            <a:xfrm rot="5400000">
              <a:off x="6384032" y="3574410"/>
              <a:ext cx="216024" cy="1221348"/>
            </a:xfrm>
            <a:prstGeom prst="roundRect">
              <a:avLst>
                <a:gd name="adj" fmla="val 50000"/>
              </a:avLst>
            </a:prstGeom>
            <a:solidFill>
              <a:schemeClr val="bg1">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6257533A-2DB9-544D-921C-FD3451173798}"/>
                </a:ext>
              </a:extLst>
            </p:cNvPr>
            <p:cNvSpPr/>
            <p:nvPr/>
          </p:nvSpPr>
          <p:spPr>
            <a:xfrm>
              <a:off x="5951984" y="3356992"/>
              <a:ext cx="360040" cy="360040"/>
            </a:xfrm>
            <a:prstGeom prst="ellipse">
              <a:avLst/>
            </a:prstGeom>
            <a:solidFill>
              <a:schemeClr val="accent1">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grpSp>
      <p:sp>
        <p:nvSpPr>
          <p:cNvPr id="131" name="円/楕円 130">
            <a:extLst>
              <a:ext uri="{FF2B5EF4-FFF2-40B4-BE49-F238E27FC236}">
                <a16:creationId xmlns:a16="http://schemas.microsoft.com/office/drawing/2014/main" id="{36C2F06E-E071-D041-B343-E20639456A07}"/>
              </a:ext>
            </a:extLst>
          </p:cNvPr>
          <p:cNvSpPr/>
          <p:nvPr/>
        </p:nvSpPr>
        <p:spPr>
          <a:xfrm rot="10800000">
            <a:off x="3952416" y="3015261"/>
            <a:ext cx="144128" cy="144128"/>
          </a:xfrm>
          <a:prstGeom prst="ellips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sp>
        <p:nvSpPr>
          <p:cNvPr id="133" name="円/楕円 132">
            <a:extLst>
              <a:ext uri="{FF2B5EF4-FFF2-40B4-BE49-F238E27FC236}">
                <a16:creationId xmlns:a16="http://schemas.microsoft.com/office/drawing/2014/main" id="{6C9F8A65-6323-5F44-9A47-A54B85AE172D}"/>
              </a:ext>
            </a:extLst>
          </p:cNvPr>
          <p:cNvSpPr/>
          <p:nvPr/>
        </p:nvSpPr>
        <p:spPr>
          <a:xfrm rot="10800000">
            <a:off x="4744560" y="3792375"/>
            <a:ext cx="144128" cy="144128"/>
          </a:xfrm>
          <a:prstGeom prst="ellips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cxnSp>
        <p:nvCxnSpPr>
          <p:cNvPr id="135" name="直線矢印コネクタ 134">
            <a:extLst>
              <a:ext uri="{FF2B5EF4-FFF2-40B4-BE49-F238E27FC236}">
                <a16:creationId xmlns:a16="http://schemas.microsoft.com/office/drawing/2014/main" id="{6EC2C257-4146-044E-AD5E-71C93F1C01D3}"/>
              </a:ext>
            </a:extLst>
          </p:cNvPr>
          <p:cNvCxnSpPr>
            <a:cxnSpLocks/>
          </p:cNvCxnSpPr>
          <p:nvPr/>
        </p:nvCxnSpPr>
        <p:spPr>
          <a:xfrm>
            <a:off x="4096544" y="3162418"/>
            <a:ext cx="648071" cy="62995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7" name="円/楕円 136">
            <a:extLst>
              <a:ext uri="{FF2B5EF4-FFF2-40B4-BE49-F238E27FC236}">
                <a16:creationId xmlns:a16="http://schemas.microsoft.com/office/drawing/2014/main" id="{1BCEE5F2-AD63-7848-A967-EB387FFC77A1}"/>
              </a:ext>
            </a:extLst>
          </p:cNvPr>
          <p:cNvSpPr/>
          <p:nvPr/>
        </p:nvSpPr>
        <p:spPr>
          <a:xfrm rot="10800000">
            <a:off x="4744560" y="4656471"/>
            <a:ext cx="144128" cy="144128"/>
          </a:xfrm>
          <a:prstGeom prst="ellips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sp>
        <p:nvSpPr>
          <p:cNvPr id="138" name="円/楕円 137">
            <a:extLst>
              <a:ext uri="{FF2B5EF4-FFF2-40B4-BE49-F238E27FC236}">
                <a16:creationId xmlns:a16="http://schemas.microsoft.com/office/drawing/2014/main" id="{15246C61-BFBE-0448-83D6-1893F869517A}"/>
              </a:ext>
            </a:extLst>
          </p:cNvPr>
          <p:cNvSpPr/>
          <p:nvPr/>
        </p:nvSpPr>
        <p:spPr>
          <a:xfrm rot="10800000">
            <a:off x="3304344" y="3015261"/>
            <a:ext cx="144128" cy="144128"/>
          </a:xfrm>
          <a:prstGeom prst="ellipse">
            <a:avLst/>
          </a:prstGeom>
          <a:solidFill>
            <a:srgbClr val="FF000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kumimoji="1" lang="ja-JP" altLang="en-US" dirty="0" err="1">
              <a:solidFill>
                <a:schemeClr val="tx1"/>
              </a:solidFill>
            </a:endParaRPr>
          </a:p>
        </p:txBody>
      </p:sp>
      <p:cxnSp>
        <p:nvCxnSpPr>
          <p:cNvPr id="143" name="直線矢印コネクタ 142">
            <a:extLst>
              <a:ext uri="{FF2B5EF4-FFF2-40B4-BE49-F238E27FC236}">
                <a16:creationId xmlns:a16="http://schemas.microsoft.com/office/drawing/2014/main" id="{95B25458-0A71-4E40-A612-7B6CE833B433}"/>
              </a:ext>
            </a:extLst>
          </p:cNvPr>
          <p:cNvCxnSpPr>
            <a:cxnSpLocks/>
            <a:endCxn id="131" idx="6"/>
          </p:cNvCxnSpPr>
          <p:nvPr/>
        </p:nvCxnSpPr>
        <p:spPr>
          <a:xfrm>
            <a:off x="3466360" y="3087325"/>
            <a:ext cx="486056"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線矢印コネクタ 146">
            <a:extLst>
              <a:ext uri="{FF2B5EF4-FFF2-40B4-BE49-F238E27FC236}">
                <a16:creationId xmlns:a16="http://schemas.microsoft.com/office/drawing/2014/main" id="{A2753DAB-ECC7-624F-B8F4-B71B320D2DE0}"/>
              </a:ext>
            </a:extLst>
          </p:cNvPr>
          <p:cNvCxnSpPr>
            <a:cxnSpLocks/>
          </p:cNvCxnSpPr>
          <p:nvPr/>
        </p:nvCxnSpPr>
        <p:spPr>
          <a:xfrm rot="5400000">
            <a:off x="4586122" y="4260483"/>
            <a:ext cx="486056"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0871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3433545"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ゲームの走行体の動作定義</a:t>
            </a:r>
            <a:endParaRPr lang="en-US" altLang="ja-JP" dirty="0">
              <a:solidFill>
                <a:schemeClr val="tx1"/>
              </a:solidFill>
            </a:endParaRPr>
          </a:p>
        </p:txBody>
      </p:sp>
      <p:pic>
        <p:nvPicPr>
          <p:cNvPr id="2" name="図 1"/>
          <p:cNvPicPr>
            <a:picLocks noChangeAspect="1"/>
          </p:cNvPicPr>
          <p:nvPr/>
        </p:nvPicPr>
        <p:blipFill rotWithShape="1">
          <a:blip r:embed="rId3"/>
          <a:srcRect t="2083" r="3313" b="1801"/>
          <a:stretch/>
        </p:blipFill>
        <p:spPr>
          <a:xfrm>
            <a:off x="-1" y="624136"/>
            <a:ext cx="12752539" cy="7344816"/>
          </a:xfrm>
          <a:prstGeom prst="rect">
            <a:avLst/>
          </a:prstGeom>
        </p:spPr>
      </p:pic>
    </p:spTree>
    <p:extLst>
      <p:ext uri="{BB962C8B-B14F-4D97-AF65-F5344CB8AC3E}">
        <p14:creationId xmlns:p14="http://schemas.microsoft.com/office/powerpoint/2010/main" val="3881009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B1620E2-832C-D940-A81D-9E430952DF87}"/>
              </a:ext>
            </a:extLst>
          </p:cNvPr>
          <p:cNvPicPr>
            <a:picLocks noChangeAspect="1"/>
          </p:cNvPicPr>
          <p:nvPr/>
        </p:nvPicPr>
        <p:blipFill>
          <a:blip r:embed="rId3"/>
          <a:stretch>
            <a:fillRect/>
          </a:stretch>
        </p:blipFill>
        <p:spPr>
          <a:xfrm>
            <a:off x="35343" y="2"/>
            <a:ext cx="6098366" cy="6284189"/>
          </a:xfrm>
          <a:prstGeom prst="rect">
            <a:avLst/>
          </a:prstGeom>
        </p:spPr>
      </p:pic>
      <p:pic>
        <p:nvPicPr>
          <p:cNvPr id="4" name="図 3">
            <a:extLst>
              <a:ext uri="{FF2B5EF4-FFF2-40B4-BE49-F238E27FC236}">
                <a16:creationId xmlns:a16="http://schemas.microsoft.com/office/drawing/2014/main" id="{06341255-3514-3F40-8B8B-2F5CAC5BFD8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99229" y="1703344"/>
            <a:ext cx="6685945" cy="3248472"/>
          </a:xfrm>
          <a:prstGeom prst="rect">
            <a:avLst/>
          </a:prstGeom>
        </p:spPr>
      </p:pic>
    </p:spTree>
    <p:extLst>
      <p:ext uri="{BB962C8B-B14F-4D97-AF65-F5344CB8AC3E}">
        <p14:creationId xmlns:p14="http://schemas.microsoft.com/office/powerpoint/2010/main" val="446099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正方形/長方形 252">
            <a:extLst>
              <a:ext uri="{FF2B5EF4-FFF2-40B4-BE49-F238E27FC236}">
                <a16:creationId xmlns:a16="http://schemas.microsoft.com/office/drawing/2014/main" id="{86F87AE1-D671-834D-9152-0A5930B66170}"/>
              </a:ext>
            </a:extLst>
          </p:cNvPr>
          <p:cNvSpPr/>
          <p:nvPr/>
        </p:nvSpPr>
        <p:spPr>
          <a:xfrm>
            <a:off x="0" y="1200152"/>
            <a:ext cx="12801600" cy="47064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680">
                <a:solidFill>
                  <a:schemeClr val="tx1"/>
                </a:solidFill>
              </a:rPr>
              <a:t>走行体の動作定義</a:t>
            </a:r>
          </a:p>
        </p:txBody>
      </p:sp>
      <p:pic>
        <p:nvPicPr>
          <p:cNvPr id="3" name="図 2">
            <a:extLst>
              <a:ext uri="{FF2B5EF4-FFF2-40B4-BE49-F238E27FC236}">
                <a16:creationId xmlns:a16="http://schemas.microsoft.com/office/drawing/2014/main" id="{3588FC61-25F0-F240-88AB-C4DD3632CF66}"/>
              </a:ext>
            </a:extLst>
          </p:cNvPr>
          <p:cNvPicPr>
            <a:picLocks noChangeAspect="1"/>
          </p:cNvPicPr>
          <p:nvPr/>
        </p:nvPicPr>
        <p:blipFill>
          <a:blip r:embed="rId3"/>
          <a:stretch>
            <a:fillRect/>
          </a:stretch>
        </p:blipFill>
        <p:spPr>
          <a:xfrm>
            <a:off x="1200" y="1687960"/>
            <a:ext cx="7609337" cy="6707720"/>
          </a:xfrm>
          <a:prstGeom prst="rect">
            <a:avLst/>
          </a:prstGeom>
        </p:spPr>
      </p:pic>
    </p:spTree>
    <p:extLst>
      <p:ext uri="{BB962C8B-B14F-4D97-AF65-F5344CB8AC3E}">
        <p14:creationId xmlns:p14="http://schemas.microsoft.com/office/powerpoint/2010/main" val="2764429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8016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指針</a:t>
            </a:r>
            <a:endParaRPr lang="en-US" altLang="ja-JP" dirty="0">
              <a:solidFill>
                <a:schemeClr val="tx1"/>
              </a:solidFill>
            </a:endParaRPr>
          </a:p>
        </p:txBody>
      </p:sp>
      <p:sp>
        <p:nvSpPr>
          <p:cNvPr id="2" name="角丸四角形 1">
            <a:extLst>
              <a:ext uri="{FF2B5EF4-FFF2-40B4-BE49-F238E27FC236}">
                <a16:creationId xmlns:a16="http://schemas.microsoft.com/office/drawing/2014/main" id="{089A1F3E-4169-2741-B351-B49B526BA249}"/>
              </a:ext>
            </a:extLst>
          </p:cNvPr>
          <p:cNvSpPr/>
          <p:nvPr/>
        </p:nvSpPr>
        <p:spPr>
          <a:xfrm>
            <a:off x="1288232" y="7496781"/>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運搬手順</a:t>
            </a:r>
          </a:p>
        </p:txBody>
      </p:sp>
      <p:sp>
        <p:nvSpPr>
          <p:cNvPr id="4" name="角丸四角形 3">
            <a:extLst>
              <a:ext uri="{FF2B5EF4-FFF2-40B4-BE49-F238E27FC236}">
                <a16:creationId xmlns:a16="http://schemas.microsoft.com/office/drawing/2014/main" id="{1B53F770-2DA6-8C40-9861-9A8E9761658A}"/>
              </a:ext>
            </a:extLst>
          </p:cNvPr>
          <p:cNvSpPr/>
          <p:nvPr/>
        </p:nvSpPr>
        <p:spPr>
          <a:xfrm>
            <a:off x="1288232" y="8288869"/>
            <a:ext cx="172819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運搬経路</a:t>
            </a:r>
          </a:p>
        </p:txBody>
      </p:sp>
      <p:sp>
        <p:nvSpPr>
          <p:cNvPr id="6" name="角丸四角形 5">
            <a:extLst>
              <a:ext uri="{FF2B5EF4-FFF2-40B4-BE49-F238E27FC236}">
                <a16:creationId xmlns:a16="http://schemas.microsoft.com/office/drawing/2014/main" id="{883324AA-338E-3C47-BCD2-A3572FD61A37}"/>
              </a:ext>
            </a:extLst>
          </p:cNvPr>
          <p:cNvSpPr/>
          <p:nvPr/>
        </p:nvSpPr>
        <p:spPr>
          <a:xfrm>
            <a:off x="712168" y="4944616"/>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交点サークルとブロックサークルはノードとして表現する</a:t>
            </a:r>
          </a:p>
        </p:txBody>
      </p:sp>
      <p:sp>
        <p:nvSpPr>
          <p:cNvPr id="7" name="角丸四角形 6">
            <a:extLst>
              <a:ext uri="{FF2B5EF4-FFF2-40B4-BE49-F238E27FC236}">
                <a16:creationId xmlns:a16="http://schemas.microsoft.com/office/drawing/2014/main" id="{55D03C20-4100-7546-A5E0-AADC2CD74460}"/>
              </a:ext>
            </a:extLst>
          </p:cNvPr>
          <p:cNvSpPr/>
          <p:nvPr/>
        </p:nvSpPr>
        <p:spPr>
          <a:xfrm>
            <a:off x="712168" y="5772708"/>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運搬経路は</a:t>
            </a:r>
            <a:r>
              <a:rPr lang="en-US" altLang="ja-JP" dirty="0">
                <a:solidFill>
                  <a:schemeClr val="tx1"/>
                </a:solidFill>
              </a:rPr>
              <a:t>A*</a:t>
            </a:r>
            <a:r>
              <a:rPr lang="ja-JP" altLang="en-US">
                <a:solidFill>
                  <a:schemeClr val="tx1"/>
                </a:solidFill>
              </a:rPr>
              <a:t>探索によって決める</a:t>
            </a:r>
          </a:p>
        </p:txBody>
      </p:sp>
      <p:sp>
        <p:nvSpPr>
          <p:cNvPr id="8" name="角丸四角形 7">
            <a:extLst>
              <a:ext uri="{FF2B5EF4-FFF2-40B4-BE49-F238E27FC236}">
                <a16:creationId xmlns:a16="http://schemas.microsoft.com/office/drawing/2014/main" id="{B40E67D9-CFF2-BC47-ACC8-584961E01A42}"/>
              </a:ext>
            </a:extLst>
          </p:cNvPr>
          <p:cNvSpPr/>
          <p:nvPr/>
        </p:nvSpPr>
        <p:spPr>
          <a:xfrm>
            <a:off x="1432248" y="6418720"/>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コスト</a:t>
            </a:r>
            <a:r>
              <a:rPr lang="en-US" altLang="ja-JP" dirty="0">
                <a:solidFill>
                  <a:schemeClr val="tx1"/>
                </a:solidFill>
              </a:rPr>
              <a:t>(</a:t>
            </a:r>
            <a:r>
              <a:rPr lang="ja-JP" altLang="en-US">
                <a:solidFill>
                  <a:schemeClr val="tx1"/>
                </a:solidFill>
              </a:rPr>
              <a:t>移動距離が短いルート</a:t>
            </a:r>
            <a:r>
              <a:rPr lang="en-US" altLang="ja-JP" dirty="0">
                <a:solidFill>
                  <a:schemeClr val="tx1"/>
                </a:solidFill>
              </a:rPr>
              <a:t>)</a:t>
            </a:r>
            <a:r>
              <a:rPr lang="ja-JP" altLang="en-US">
                <a:solidFill>
                  <a:schemeClr val="tx1"/>
                </a:solidFill>
              </a:rPr>
              <a:t>を選択する</a:t>
            </a:r>
          </a:p>
        </p:txBody>
      </p:sp>
      <p:sp>
        <p:nvSpPr>
          <p:cNvPr id="9" name="正方形/長方形 8">
            <a:extLst>
              <a:ext uri="{FF2B5EF4-FFF2-40B4-BE49-F238E27FC236}">
                <a16:creationId xmlns:a16="http://schemas.microsoft.com/office/drawing/2014/main" id="{A54BA802-6231-7C43-ADD4-48B8B516AFDC}"/>
              </a:ext>
            </a:extLst>
          </p:cNvPr>
          <p:cNvSpPr/>
          <p:nvPr/>
        </p:nvSpPr>
        <p:spPr>
          <a:xfrm>
            <a:off x="0" y="448237"/>
            <a:ext cx="2448272" cy="44823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課題分析</a:t>
            </a:r>
            <a:endParaRPr lang="en-US" altLang="ja-JP" dirty="0">
              <a:solidFill>
                <a:schemeClr val="tx1"/>
              </a:solidFill>
            </a:endParaRPr>
          </a:p>
        </p:txBody>
      </p:sp>
      <p:sp>
        <p:nvSpPr>
          <p:cNvPr id="11" name="角丸四角形 10">
            <a:extLst>
              <a:ext uri="{FF2B5EF4-FFF2-40B4-BE49-F238E27FC236}">
                <a16:creationId xmlns:a16="http://schemas.microsoft.com/office/drawing/2014/main" id="{D719B7DF-8AA0-1C4F-9569-3F3400DF0115}"/>
              </a:ext>
            </a:extLst>
          </p:cNvPr>
          <p:cNvSpPr/>
          <p:nvPr/>
        </p:nvSpPr>
        <p:spPr>
          <a:xfrm>
            <a:off x="208112" y="1235550"/>
            <a:ext cx="9361040"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画像データから数字カードの数字とカラーブロックの位置を推定する</a:t>
            </a:r>
          </a:p>
        </p:txBody>
      </p:sp>
      <p:sp>
        <p:nvSpPr>
          <p:cNvPr id="12" name="角丸四角形 11">
            <a:extLst>
              <a:ext uri="{FF2B5EF4-FFF2-40B4-BE49-F238E27FC236}">
                <a16:creationId xmlns:a16="http://schemas.microsoft.com/office/drawing/2014/main" id="{693AE36B-015B-BC48-A97C-58813F1D805A}"/>
              </a:ext>
            </a:extLst>
          </p:cNvPr>
          <p:cNvSpPr/>
          <p:nvPr/>
        </p:nvSpPr>
        <p:spPr>
          <a:xfrm>
            <a:off x="208112" y="2097587"/>
            <a:ext cx="9361040"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コマンドシステムでカラーブロックの識別と運搬経路の探索を行う</a:t>
            </a:r>
          </a:p>
        </p:txBody>
      </p:sp>
      <p:sp>
        <p:nvSpPr>
          <p:cNvPr id="13" name="角丸四角形 12">
            <a:extLst>
              <a:ext uri="{FF2B5EF4-FFF2-40B4-BE49-F238E27FC236}">
                <a16:creationId xmlns:a16="http://schemas.microsoft.com/office/drawing/2014/main" id="{B9E4AD5D-E4F2-204D-99E7-20E673E60E92}"/>
              </a:ext>
            </a:extLst>
          </p:cNvPr>
          <p:cNvSpPr/>
          <p:nvPr/>
        </p:nvSpPr>
        <p:spPr>
          <a:xfrm>
            <a:off x="712168" y="3973538"/>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フルビンゴのみ狙う</a:t>
            </a:r>
          </a:p>
        </p:txBody>
      </p:sp>
      <p:sp>
        <p:nvSpPr>
          <p:cNvPr id="14" name="角丸四角形 13">
            <a:extLst>
              <a:ext uri="{FF2B5EF4-FFF2-40B4-BE49-F238E27FC236}">
                <a16:creationId xmlns:a16="http://schemas.microsoft.com/office/drawing/2014/main" id="{7E91B42C-51DC-E94D-9782-D1972C8AB01B}"/>
              </a:ext>
            </a:extLst>
          </p:cNvPr>
          <p:cNvSpPr/>
          <p:nvPr/>
        </p:nvSpPr>
        <p:spPr>
          <a:xfrm>
            <a:off x="784176" y="3316190"/>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ブロックが置かれた交差サークルは通過しない</a:t>
            </a:r>
          </a:p>
        </p:txBody>
      </p:sp>
      <p:sp>
        <p:nvSpPr>
          <p:cNvPr id="15" name="角丸四角形 14">
            <a:extLst>
              <a:ext uri="{FF2B5EF4-FFF2-40B4-BE49-F238E27FC236}">
                <a16:creationId xmlns:a16="http://schemas.microsoft.com/office/drawing/2014/main" id="{A0EC7B0A-435D-EE43-9CB8-0AE289CFC69D}"/>
              </a:ext>
            </a:extLst>
          </p:cNvPr>
          <p:cNvSpPr/>
          <p:nvPr/>
        </p:nvSpPr>
        <p:spPr>
          <a:xfrm>
            <a:off x="4096544" y="8833701"/>
            <a:ext cx="5616624"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tx1"/>
                </a:solidFill>
              </a:rPr>
              <a:t>Bluetooth</a:t>
            </a:r>
            <a:r>
              <a:rPr lang="ja-JP" altLang="en-US">
                <a:solidFill>
                  <a:schemeClr val="tx1"/>
                </a:solidFill>
              </a:rPr>
              <a:t>通信途絶時は、ガレージモードに遷移する</a:t>
            </a:r>
          </a:p>
        </p:txBody>
      </p:sp>
      <p:sp>
        <p:nvSpPr>
          <p:cNvPr id="16" name="角丸四角形 15">
            <a:extLst>
              <a:ext uri="{FF2B5EF4-FFF2-40B4-BE49-F238E27FC236}">
                <a16:creationId xmlns:a16="http://schemas.microsoft.com/office/drawing/2014/main" id="{6CA8E293-B5C9-194D-8DE2-4F6E3B416A95}"/>
              </a:ext>
            </a:extLst>
          </p:cNvPr>
          <p:cNvSpPr/>
          <p:nvPr/>
        </p:nvSpPr>
        <p:spPr>
          <a:xfrm>
            <a:off x="6827214" y="3248684"/>
            <a:ext cx="511820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上下左右の移動はライントレースで行う（要検討）</a:t>
            </a:r>
          </a:p>
        </p:txBody>
      </p:sp>
      <p:sp>
        <p:nvSpPr>
          <p:cNvPr id="17" name="角丸四角形 16">
            <a:extLst>
              <a:ext uri="{FF2B5EF4-FFF2-40B4-BE49-F238E27FC236}">
                <a16:creationId xmlns:a16="http://schemas.microsoft.com/office/drawing/2014/main" id="{D67A22C7-A25E-094B-AEE6-0A5A5F611F1E}"/>
              </a:ext>
            </a:extLst>
          </p:cNvPr>
          <p:cNvSpPr/>
          <p:nvPr/>
        </p:nvSpPr>
        <p:spPr>
          <a:xfrm>
            <a:off x="6871749" y="4506764"/>
            <a:ext cx="511820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ブロック並べ後はゴールノードへ向かう</a:t>
            </a:r>
          </a:p>
        </p:txBody>
      </p:sp>
      <p:sp>
        <p:nvSpPr>
          <p:cNvPr id="18" name="角丸四角形 17">
            <a:extLst>
              <a:ext uri="{FF2B5EF4-FFF2-40B4-BE49-F238E27FC236}">
                <a16:creationId xmlns:a16="http://schemas.microsoft.com/office/drawing/2014/main" id="{E92064D4-F3F6-DF4B-9A55-F58A2B9CDAFB}"/>
              </a:ext>
            </a:extLst>
          </p:cNvPr>
          <p:cNvSpPr/>
          <p:nvPr/>
        </p:nvSpPr>
        <p:spPr>
          <a:xfrm>
            <a:off x="3016424" y="7066796"/>
            <a:ext cx="496855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走行体に近いブロックから運搬する</a:t>
            </a:r>
          </a:p>
        </p:txBody>
      </p:sp>
      <p:sp>
        <p:nvSpPr>
          <p:cNvPr id="19" name="角丸四角形 18">
            <a:extLst>
              <a:ext uri="{FF2B5EF4-FFF2-40B4-BE49-F238E27FC236}">
                <a16:creationId xmlns:a16="http://schemas.microsoft.com/office/drawing/2014/main" id="{0042954E-44BE-9348-AD65-BE4824CEB819}"/>
              </a:ext>
            </a:extLst>
          </p:cNvPr>
          <p:cNvSpPr/>
          <p:nvPr/>
        </p:nvSpPr>
        <p:spPr>
          <a:xfrm>
            <a:off x="4120502" y="8174537"/>
            <a:ext cx="4968552" cy="432048"/>
          </a:xfrm>
          <a:prstGeom prst="round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solidFill>
                  <a:schemeClr val="tx1"/>
                </a:solidFill>
              </a:rPr>
              <a:t>走行体ではブロックの色を確認しない</a:t>
            </a:r>
          </a:p>
        </p:txBody>
      </p:sp>
      <p:sp>
        <p:nvSpPr>
          <p:cNvPr id="20" name="角丸四角形 19">
            <a:extLst>
              <a:ext uri="{FF2B5EF4-FFF2-40B4-BE49-F238E27FC236}">
                <a16:creationId xmlns:a16="http://schemas.microsoft.com/office/drawing/2014/main" id="{1E8D46E4-E895-AA4B-8817-F21C5C79C065}"/>
              </a:ext>
            </a:extLst>
          </p:cNvPr>
          <p:cNvSpPr/>
          <p:nvPr/>
        </p:nvSpPr>
        <p:spPr>
          <a:xfrm>
            <a:off x="7048872" y="5681669"/>
            <a:ext cx="4968552" cy="799513"/>
          </a:xfrm>
          <a:prstGeom prst="round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コマンドシステムと走行体の通信タイミングはどのようにするか、、、</a:t>
            </a:r>
          </a:p>
        </p:txBody>
      </p:sp>
    </p:spTree>
    <p:extLst>
      <p:ext uri="{BB962C8B-B14F-4D97-AF65-F5344CB8AC3E}">
        <p14:creationId xmlns:p14="http://schemas.microsoft.com/office/powerpoint/2010/main" val="1459855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解法</a:t>
            </a:r>
            <a:endParaRPr lang="en-US" altLang="ja-JP" dirty="0">
              <a:solidFill>
                <a:schemeClr val="tx1"/>
              </a:solidFill>
            </a:endParaRPr>
          </a:p>
        </p:txBody>
      </p:sp>
    </p:spTree>
    <p:extLst>
      <p:ext uri="{BB962C8B-B14F-4D97-AF65-F5344CB8AC3E}">
        <p14:creationId xmlns:p14="http://schemas.microsoft.com/office/powerpoint/2010/main" val="3509866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D76F276-8A63-174B-8450-D2E68742711F}"/>
              </a:ext>
            </a:extLst>
          </p:cNvPr>
          <p:cNvSpPr/>
          <p:nvPr/>
        </p:nvSpPr>
        <p:spPr>
          <a:xfrm>
            <a:off x="352128" y="2208312"/>
            <a:ext cx="5616624" cy="201622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・モデルの構成では、何をしたかではなく、何を得たのかを書くと内容がわかる構 成になる。例えば目標達成のための要件は何か、抽出した課題は何か、ブロ ックの移動順序や経路の算出方法としてどのような方法をとったのか、設計の方 針の重要なポイントは何か、構造と振舞いの着目すべき箇所はどこか、どのよ な制御戦略をとったのか、などを書く。</a:t>
            </a:r>
          </a:p>
          <a:p>
            <a:endParaRPr lang="ja-JP" altLang="en-US"/>
          </a:p>
        </p:txBody>
      </p:sp>
      <p:sp>
        <p:nvSpPr>
          <p:cNvPr id="5" name="正方形/長方形 4">
            <a:extLst>
              <a:ext uri="{FF2B5EF4-FFF2-40B4-BE49-F238E27FC236}">
                <a16:creationId xmlns:a16="http://schemas.microsoft.com/office/drawing/2014/main" id="{66622E1C-032D-3B4F-8DC2-F5DEEACE46A3}"/>
              </a:ext>
            </a:extLst>
          </p:cNvPr>
          <p:cNvSpPr/>
          <p:nvPr/>
        </p:nvSpPr>
        <p:spPr>
          <a:xfrm>
            <a:off x="424136" y="4440560"/>
            <a:ext cx="5616624" cy="5040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・抽出した要求に対して妥当性を示す。</a:t>
            </a:r>
          </a:p>
          <a:p>
            <a:endParaRPr lang="ja-JP" altLang="en-US">
              <a:solidFill>
                <a:schemeClr val="tx1"/>
              </a:solidFill>
            </a:endParaRPr>
          </a:p>
        </p:txBody>
      </p:sp>
      <p:sp>
        <p:nvSpPr>
          <p:cNvPr id="6" name="正方形/長方形 5">
            <a:extLst>
              <a:ext uri="{FF2B5EF4-FFF2-40B4-BE49-F238E27FC236}">
                <a16:creationId xmlns:a16="http://schemas.microsoft.com/office/drawing/2014/main" id="{67F00533-14A5-DB47-BE1A-8DB727E2D87C}"/>
              </a:ext>
            </a:extLst>
          </p:cNvPr>
          <p:cNvSpPr/>
          <p:nvPr/>
        </p:nvSpPr>
        <p:spPr>
          <a:xfrm>
            <a:off x="568152" y="840160"/>
            <a:ext cx="5616624"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b="1">
                <a:solidFill>
                  <a:schemeClr val="tx1"/>
                </a:solidFill>
              </a:rPr>
              <a:t>課題の有効な解き方を示すモデルになっているか</a:t>
            </a:r>
          </a:p>
        </p:txBody>
      </p:sp>
      <p:sp>
        <p:nvSpPr>
          <p:cNvPr id="7" name="正方形/長方形 6">
            <a:extLst>
              <a:ext uri="{FF2B5EF4-FFF2-40B4-BE49-F238E27FC236}">
                <a16:creationId xmlns:a16="http://schemas.microsoft.com/office/drawing/2014/main" id="{28747E7D-A8F9-7C4F-9F9C-4B6AB8082BE4}"/>
              </a:ext>
            </a:extLst>
          </p:cNvPr>
          <p:cNvSpPr/>
          <p:nvPr/>
        </p:nvSpPr>
        <p:spPr>
          <a:xfrm>
            <a:off x="7192888" y="1992288"/>
            <a:ext cx="3600400"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b="1">
                <a:solidFill>
                  <a:schemeClr val="tx1"/>
                </a:solidFill>
              </a:rPr>
              <a:t>画像処理を活用しているか</a:t>
            </a:r>
          </a:p>
        </p:txBody>
      </p:sp>
      <p:pic>
        <p:nvPicPr>
          <p:cNvPr id="9" name="図 8">
            <a:extLst>
              <a:ext uri="{FF2B5EF4-FFF2-40B4-BE49-F238E27FC236}">
                <a16:creationId xmlns:a16="http://schemas.microsoft.com/office/drawing/2014/main" id="{E6A5D4D2-048D-AB44-9A71-CB0ACD021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8592" y="5085833"/>
            <a:ext cx="7834536" cy="4433724"/>
          </a:xfrm>
          <a:prstGeom prst="rect">
            <a:avLst/>
          </a:prstGeom>
        </p:spPr>
      </p:pic>
    </p:spTree>
    <p:extLst>
      <p:ext uri="{BB962C8B-B14F-4D97-AF65-F5344CB8AC3E}">
        <p14:creationId xmlns:p14="http://schemas.microsoft.com/office/powerpoint/2010/main" val="15784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p:txBody>
          <a:bodyPr/>
          <a:lstStyle/>
          <a:p>
            <a:r>
              <a:rPr lang="ja-JP" altLang="en-US" dirty="0"/>
              <a:t>分析</a:t>
            </a:r>
            <a:r>
              <a:rPr kumimoji="1" lang="ja-JP" altLang="en-US" dirty="0"/>
              <a:t>モデルまたは</a:t>
            </a:r>
            <a:r>
              <a:rPr lang="ja-JP" altLang="en-US" dirty="0"/>
              <a:t>設計モデル</a:t>
            </a:r>
            <a:endParaRPr kumimoji="1" lang="ja-JP" altLang="en-US" dirty="0"/>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p:txBody>
          <a:bodyPr/>
          <a:lstStyle/>
          <a:p>
            <a:r>
              <a:rPr kumimoji="1" lang="ja-JP" altLang="en-US" dirty="0"/>
              <a:t>ここに分析の</a:t>
            </a:r>
            <a:r>
              <a:rPr lang="ja-JP" altLang="en-US" dirty="0"/>
              <a:t>モデルまたは設計のモデルを書く</a:t>
            </a:r>
            <a:endParaRPr lang="en-US" altLang="ja-JP" dirty="0"/>
          </a:p>
          <a:p>
            <a:pPr lvl="1"/>
            <a:r>
              <a:rPr lang="ja-JP" altLang="en-US" dirty="0"/>
              <a:t>このページは、分析と設計のどちらかに使うことも、分析と設計の両方に使うこともできる</a:t>
            </a:r>
            <a:endParaRPr kumimoji="1" lang="en-US" altLang="ja-JP" dirty="0"/>
          </a:p>
        </p:txBody>
      </p:sp>
    </p:spTree>
    <p:extLst>
      <p:ext uri="{BB962C8B-B14F-4D97-AF65-F5344CB8AC3E}">
        <p14:creationId xmlns:p14="http://schemas.microsoft.com/office/powerpoint/2010/main" val="3593560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p:txBody>
          <a:bodyPr/>
          <a:lstStyle/>
          <a:p>
            <a:r>
              <a:rPr lang="ja-JP" altLang="en-US" dirty="0"/>
              <a:t>設計モデル</a:t>
            </a:r>
            <a:endParaRPr kumimoji="1" lang="ja-JP" altLang="en-US" dirty="0"/>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p:txBody>
          <a:bodyPr/>
          <a:lstStyle/>
          <a:p>
            <a:r>
              <a:rPr kumimoji="1" lang="ja-JP" altLang="en-US" dirty="0"/>
              <a:t>ここに</a:t>
            </a:r>
            <a:r>
              <a:rPr lang="ja-JP" altLang="en-US" dirty="0"/>
              <a:t>設計のモデルを書く</a:t>
            </a:r>
            <a:endParaRPr kumimoji="1" lang="en-US" altLang="ja-JP" dirty="0"/>
          </a:p>
        </p:txBody>
      </p:sp>
      <p:pic>
        <p:nvPicPr>
          <p:cNvPr id="4" name="図 3">
            <a:extLst>
              <a:ext uri="{FF2B5EF4-FFF2-40B4-BE49-F238E27FC236}">
                <a16:creationId xmlns:a16="http://schemas.microsoft.com/office/drawing/2014/main" id="{37BC52CD-ED30-9043-888B-9BDA2F47AE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4210050"/>
            <a:ext cx="11493500" cy="1181100"/>
          </a:xfrm>
          <a:prstGeom prst="rect">
            <a:avLst/>
          </a:prstGeom>
        </p:spPr>
      </p:pic>
    </p:spTree>
    <p:extLst>
      <p:ext uri="{BB962C8B-B14F-4D97-AF65-F5344CB8AC3E}">
        <p14:creationId xmlns:p14="http://schemas.microsoft.com/office/powerpoint/2010/main" val="25558236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11725"/>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システム図</a:t>
            </a:r>
          </a:p>
        </p:txBody>
      </p:sp>
      <p:sp>
        <p:nvSpPr>
          <p:cNvPr id="6" name="正方形/長方形 5">
            <a:extLst>
              <a:ext uri="{FF2B5EF4-FFF2-40B4-BE49-F238E27FC236}">
                <a16:creationId xmlns:a16="http://schemas.microsoft.com/office/drawing/2014/main" id="{EBDFA98A-0EA7-744F-A490-10EC103CBA49}"/>
              </a:ext>
            </a:extLst>
          </p:cNvPr>
          <p:cNvSpPr/>
          <p:nvPr/>
        </p:nvSpPr>
        <p:spPr>
          <a:xfrm>
            <a:off x="2080320" y="1646113"/>
            <a:ext cx="6264696" cy="3154489"/>
          </a:xfrm>
          <a:prstGeom prst="rect">
            <a:avLst/>
          </a:prstGeom>
          <a:solidFill>
            <a:srgbClr val="FFE1E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司令システム</a:t>
            </a:r>
            <a:endParaRPr lang="ja-JP" altLang="en-US" dirty="0" err="1">
              <a:solidFill>
                <a:schemeClr val="tx1"/>
              </a:solidFill>
            </a:endParaRPr>
          </a:p>
        </p:txBody>
      </p:sp>
      <p:sp>
        <p:nvSpPr>
          <p:cNvPr id="7" name="正方形/長方形 6">
            <a:extLst>
              <a:ext uri="{FF2B5EF4-FFF2-40B4-BE49-F238E27FC236}">
                <a16:creationId xmlns:a16="http://schemas.microsoft.com/office/drawing/2014/main" id="{C4F37F09-90A7-ED4F-9C98-180C0EEAD1E0}"/>
              </a:ext>
            </a:extLst>
          </p:cNvPr>
          <p:cNvSpPr/>
          <p:nvPr/>
        </p:nvSpPr>
        <p:spPr>
          <a:xfrm>
            <a:off x="2080320" y="4888775"/>
            <a:ext cx="9433048" cy="3142758"/>
          </a:xfrm>
          <a:prstGeom prst="rect">
            <a:avLst/>
          </a:prstGeom>
          <a:solidFill>
            <a:schemeClr val="accent5">
              <a:lumMod val="20000"/>
              <a:lumOff val="8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走行体システム</a:t>
            </a:r>
            <a:endParaRPr lang="ja-JP" altLang="en-US" dirty="0" err="1">
              <a:solidFill>
                <a:schemeClr val="tx1"/>
              </a:solidFill>
            </a:endParaRPr>
          </a:p>
        </p:txBody>
      </p:sp>
      <p:sp>
        <p:nvSpPr>
          <p:cNvPr id="8" name="正方形/長方形 7">
            <a:extLst>
              <a:ext uri="{FF2B5EF4-FFF2-40B4-BE49-F238E27FC236}">
                <a16:creationId xmlns:a16="http://schemas.microsoft.com/office/drawing/2014/main" id="{F043A68C-8219-7B46-B497-656A75B77067}"/>
              </a:ext>
            </a:extLst>
          </p:cNvPr>
          <p:cNvSpPr/>
          <p:nvPr/>
        </p:nvSpPr>
        <p:spPr>
          <a:xfrm rot="16200000">
            <a:off x="392621" y="2298280"/>
            <a:ext cx="1440160" cy="351061"/>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カメラ</a:t>
            </a:r>
            <a:endParaRPr lang="en-US" altLang="ja-JP" sz="1100" dirty="0">
              <a:solidFill>
                <a:schemeClr val="tx1"/>
              </a:solidFill>
            </a:endParaRPr>
          </a:p>
          <a:p>
            <a:pPr algn="ctr"/>
            <a:r>
              <a:rPr lang="ja-JP" altLang="en-US" sz="1100">
                <a:solidFill>
                  <a:schemeClr val="tx1"/>
                </a:solidFill>
              </a:rPr>
              <a:t>システム</a:t>
            </a:r>
            <a:endParaRPr lang="ja-JP" altLang="en-US" sz="1100" dirty="0" err="1">
              <a:solidFill>
                <a:schemeClr val="tx1"/>
              </a:solidFill>
            </a:endParaRPr>
          </a:p>
        </p:txBody>
      </p:sp>
      <p:sp>
        <p:nvSpPr>
          <p:cNvPr id="9" name="正方形/長方形 8">
            <a:extLst>
              <a:ext uri="{FF2B5EF4-FFF2-40B4-BE49-F238E27FC236}">
                <a16:creationId xmlns:a16="http://schemas.microsoft.com/office/drawing/2014/main" id="{2BD62DE5-21CC-444E-B43E-456621B4739D}"/>
              </a:ext>
            </a:extLst>
          </p:cNvPr>
          <p:cNvSpPr/>
          <p:nvPr/>
        </p:nvSpPr>
        <p:spPr>
          <a:xfrm rot="16200000">
            <a:off x="1006862" y="2298280"/>
            <a:ext cx="1440160" cy="351061"/>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ルーター</a:t>
            </a:r>
            <a:endParaRPr lang="en-US" altLang="ja-JP" sz="1100" dirty="0">
              <a:solidFill>
                <a:schemeClr val="tx1"/>
              </a:solidFill>
            </a:endParaRPr>
          </a:p>
        </p:txBody>
      </p:sp>
      <p:cxnSp>
        <p:nvCxnSpPr>
          <p:cNvPr id="10" name="直線矢印コネクタ 9">
            <a:extLst>
              <a:ext uri="{FF2B5EF4-FFF2-40B4-BE49-F238E27FC236}">
                <a16:creationId xmlns:a16="http://schemas.microsoft.com/office/drawing/2014/main" id="{3ACC6516-4393-4648-9E54-4E014C268F77}"/>
              </a:ext>
            </a:extLst>
          </p:cNvPr>
          <p:cNvCxnSpPr/>
          <p:nvPr/>
        </p:nvCxnSpPr>
        <p:spPr>
          <a:xfrm>
            <a:off x="1288232" y="2473808"/>
            <a:ext cx="26318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FEC997F1-0A7C-5849-8758-A1A8FB916C9C}"/>
              </a:ext>
            </a:extLst>
          </p:cNvPr>
          <p:cNvCxnSpPr>
            <a:cxnSpLocks/>
            <a:stCxn id="9" idx="2"/>
            <a:endCxn id="13" idx="0"/>
          </p:cNvCxnSpPr>
          <p:nvPr/>
        </p:nvCxnSpPr>
        <p:spPr>
          <a:xfrm flipV="1">
            <a:off x="1902473" y="2473810"/>
            <a:ext cx="474858" cy="1"/>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12" name="グループ化 11">
            <a:extLst>
              <a:ext uri="{FF2B5EF4-FFF2-40B4-BE49-F238E27FC236}">
                <a16:creationId xmlns:a16="http://schemas.microsoft.com/office/drawing/2014/main" id="{70BDD492-208F-4B49-9AB3-E4B14A28A4FF}"/>
              </a:ext>
            </a:extLst>
          </p:cNvPr>
          <p:cNvGrpSpPr/>
          <p:nvPr/>
        </p:nvGrpSpPr>
        <p:grpSpPr>
          <a:xfrm>
            <a:off x="2377331" y="1745533"/>
            <a:ext cx="4896544" cy="3735438"/>
            <a:chOff x="1559496" y="572000"/>
            <a:chExt cx="4896544" cy="3735438"/>
          </a:xfrm>
        </p:grpSpPr>
        <p:sp>
          <p:nvSpPr>
            <p:cNvPr id="13" name="正方形/長方形 12">
              <a:extLst>
                <a:ext uri="{FF2B5EF4-FFF2-40B4-BE49-F238E27FC236}">
                  <a16:creationId xmlns:a16="http://schemas.microsoft.com/office/drawing/2014/main" id="{5992141F-9C7F-E74F-BC71-5000485F8585}"/>
                </a:ext>
              </a:extLst>
            </p:cNvPr>
            <p:cNvSpPr/>
            <p:nvPr/>
          </p:nvSpPr>
          <p:spPr>
            <a:xfrm rot="16200000">
              <a:off x="1310761" y="1124745"/>
              <a:ext cx="84853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Ethernet</a:t>
              </a:r>
            </a:p>
          </p:txBody>
        </p:sp>
        <p:sp>
          <p:nvSpPr>
            <p:cNvPr id="14" name="正方形/長方形 13">
              <a:extLst>
                <a:ext uri="{FF2B5EF4-FFF2-40B4-BE49-F238E27FC236}">
                  <a16:creationId xmlns:a16="http://schemas.microsoft.com/office/drawing/2014/main" id="{5C8B67C3-C4FD-3C4A-AD61-7D05775D9ED5}"/>
                </a:ext>
              </a:extLst>
            </p:cNvPr>
            <p:cNvSpPr/>
            <p:nvPr/>
          </p:nvSpPr>
          <p:spPr>
            <a:xfrm rot="16200000">
              <a:off x="2030841" y="1124745"/>
              <a:ext cx="84853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画像取得</a:t>
              </a:r>
              <a:endParaRPr lang="en-US" altLang="ja-JP" sz="1100" dirty="0">
                <a:solidFill>
                  <a:schemeClr val="tx1"/>
                </a:solidFill>
              </a:endParaRPr>
            </a:p>
            <a:p>
              <a:pPr algn="ctr"/>
              <a:r>
                <a:rPr lang="en-US" altLang="ja-JP" sz="1100" dirty="0" err="1">
                  <a:solidFill>
                    <a:schemeClr val="tx1"/>
                  </a:solidFill>
                </a:rPr>
                <a:t>fromURL</a:t>
              </a:r>
              <a:endParaRPr lang="en-US" altLang="ja-JP" sz="1100" dirty="0">
                <a:solidFill>
                  <a:schemeClr val="tx1"/>
                </a:solidFill>
              </a:endParaRPr>
            </a:p>
          </p:txBody>
        </p:sp>
        <p:cxnSp>
          <p:nvCxnSpPr>
            <p:cNvPr id="15" name="直線矢印コネクタ 14">
              <a:extLst>
                <a:ext uri="{FF2B5EF4-FFF2-40B4-BE49-F238E27FC236}">
                  <a16:creationId xmlns:a16="http://schemas.microsoft.com/office/drawing/2014/main" id="{0DB41323-3C0F-F343-ABE8-9F03AE1CB470}"/>
                </a:ext>
              </a:extLst>
            </p:cNvPr>
            <p:cNvCxnSpPr>
              <a:cxnSpLocks/>
              <a:stCxn id="13" idx="2"/>
            </p:cNvCxnSpPr>
            <p:nvPr/>
          </p:nvCxnSpPr>
          <p:spPr>
            <a:xfrm>
              <a:off x="1910557" y="1300275"/>
              <a:ext cx="369019"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29F7E513-E87F-9944-BD91-DF313AFC9827}"/>
                </a:ext>
              </a:extLst>
            </p:cNvPr>
            <p:cNvSpPr/>
            <p:nvPr/>
          </p:nvSpPr>
          <p:spPr>
            <a:xfrm>
              <a:off x="3215680" y="572001"/>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数字カード</a:t>
              </a:r>
              <a:endParaRPr lang="en-US" altLang="ja-JP" sz="1100" dirty="0">
                <a:solidFill>
                  <a:schemeClr val="tx1"/>
                </a:solidFill>
              </a:endParaRPr>
            </a:p>
            <a:p>
              <a:pPr algn="ctr"/>
              <a:r>
                <a:rPr lang="ja-JP" altLang="en-US" sz="1100">
                  <a:solidFill>
                    <a:schemeClr val="tx1"/>
                  </a:solidFill>
                </a:rPr>
                <a:t>の推定</a:t>
              </a:r>
              <a:endParaRPr lang="en-US" altLang="ja-JP" sz="1100" dirty="0">
                <a:solidFill>
                  <a:schemeClr val="tx1"/>
                </a:solidFill>
              </a:endParaRPr>
            </a:p>
            <a:p>
              <a:pPr algn="ctr"/>
              <a:r>
                <a:rPr lang="en-US" altLang="ja-JP" sz="1100" dirty="0">
                  <a:solidFill>
                    <a:schemeClr val="tx1"/>
                  </a:solidFill>
                </a:rPr>
                <a:t>(CNN)</a:t>
              </a:r>
            </a:p>
          </p:txBody>
        </p:sp>
        <p:sp>
          <p:nvSpPr>
            <p:cNvPr id="17" name="正方形/長方形 16">
              <a:extLst>
                <a:ext uri="{FF2B5EF4-FFF2-40B4-BE49-F238E27FC236}">
                  <a16:creationId xmlns:a16="http://schemas.microsoft.com/office/drawing/2014/main" id="{3387B149-C064-FF4A-A7CC-9DA789BCFE6C}"/>
                </a:ext>
              </a:extLst>
            </p:cNvPr>
            <p:cNvSpPr/>
            <p:nvPr/>
          </p:nvSpPr>
          <p:spPr>
            <a:xfrm>
              <a:off x="3221792" y="1436097"/>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カラーブロック</a:t>
              </a:r>
              <a:endParaRPr lang="en-US" altLang="ja-JP" sz="1100" dirty="0">
                <a:solidFill>
                  <a:schemeClr val="tx1"/>
                </a:solidFill>
              </a:endParaRPr>
            </a:p>
            <a:p>
              <a:pPr algn="ctr"/>
              <a:r>
                <a:rPr lang="ja-JP" altLang="en-US" sz="1100">
                  <a:solidFill>
                    <a:schemeClr val="tx1"/>
                  </a:solidFill>
                </a:rPr>
                <a:t>の推定</a:t>
              </a:r>
              <a:endParaRPr lang="en-US" altLang="ja-JP" sz="1100" dirty="0">
                <a:solidFill>
                  <a:schemeClr val="tx1"/>
                </a:solidFill>
              </a:endParaRPr>
            </a:p>
            <a:p>
              <a:pPr algn="ctr"/>
              <a:r>
                <a:rPr lang="en-US" altLang="ja-JP" sz="1000" dirty="0">
                  <a:solidFill>
                    <a:schemeClr val="tx1"/>
                  </a:solidFill>
                </a:rPr>
                <a:t>(Computer Visio</a:t>
              </a:r>
            </a:p>
            <a:p>
              <a:pPr algn="ctr"/>
              <a:r>
                <a:rPr lang="en-US" altLang="ja-JP" sz="1000" dirty="0">
                  <a:solidFill>
                    <a:schemeClr val="tx1"/>
                  </a:solidFill>
                </a:rPr>
                <a:t>or</a:t>
              </a:r>
            </a:p>
            <a:p>
              <a:pPr algn="ctr"/>
              <a:r>
                <a:rPr lang="en-US" altLang="ja-JP" sz="1000" dirty="0">
                  <a:solidFill>
                    <a:schemeClr val="tx1"/>
                  </a:solidFill>
                </a:rPr>
                <a:t>CNN)</a:t>
              </a:r>
            </a:p>
          </p:txBody>
        </p:sp>
        <p:grpSp>
          <p:nvGrpSpPr>
            <p:cNvPr id="18" name="グループ化 17">
              <a:extLst>
                <a:ext uri="{FF2B5EF4-FFF2-40B4-BE49-F238E27FC236}">
                  <a16:creationId xmlns:a16="http://schemas.microsoft.com/office/drawing/2014/main" id="{634D87B5-5E78-A84E-B0D1-D7409C3E9CCB}"/>
                </a:ext>
              </a:extLst>
            </p:cNvPr>
            <p:cNvGrpSpPr/>
            <p:nvPr/>
          </p:nvGrpSpPr>
          <p:grpSpPr>
            <a:xfrm>
              <a:off x="2864619" y="980728"/>
              <a:ext cx="375810" cy="839752"/>
              <a:chOff x="6858499" y="2276872"/>
              <a:chExt cx="1145363" cy="2959577"/>
            </a:xfrm>
            <a:solidFill>
              <a:schemeClr val="bg1"/>
            </a:solidFill>
          </p:grpSpPr>
          <p:cxnSp>
            <p:nvCxnSpPr>
              <p:cNvPr id="31" name="直線コネクタ 30">
                <a:extLst>
                  <a:ext uri="{FF2B5EF4-FFF2-40B4-BE49-F238E27FC236}">
                    <a16:creationId xmlns:a16="http://schemas.microsoft.com/office/drawing/2014/main" id="{84E29326-265E-3249-B9C5-7D0F75DB238C}"/>
                  </a:ext>
                </a:extLst>
              </p:cNvPr>
              <p:cNvCxnSpPr/>
              <p:nvPr/>
            </p:nvCxnSpPr>
            <p:spPr>
              <a:xfrm>
                <a:off x="6858499" y="2276872"/>
                <a:ext cx="1145363" cy="0"/>
              </a:xfrm>
              <a:prstGeom prst="line">
                <a:avLst/>
              </a:prstGeom>
              <a:grpFill/>
              <a:ln w="19050" cap="rnd">
                <a:solidFill>
                  <a:schemeClr val="accent1"/>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589AB252-324D-6C40-97CE-0EE79573BA22}"/>
                  </a:ext>
                </a:extLst>
              </p:cNvPr>
              <p:cNvCxnSpPr>
                <a:cxnSpLocks/>
              </p:cNvCxnSpPr>
              <p:nvPr/>
            </p:nvCxnSpPr>
            <p:spPr>
              <a:xfrm rot="16200000">
                <a:off x="5378711" y="3756661"/>
                <a:ext cx="2959577" cy="0"/>
              </a:xfrm>
              <a:prstGeom prst="line">
                <a:avLst/>
              </a:prstGeom>
              <a:grpFill/>
              <a:ln w="19050" cap="rnd">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cxnSp>
          <p:nvCxnSpPr>
            <p:cNvPr id="19" name="直線矢印コネクタ 18">
              <a:extLst>
                <a:ext uri="{FF2B5EF4-FFF2-40B4-BE49-F238E27FC236}">
                  <a16:creationId xmlns:a16="http://schemas.microsoft.com/office/drawing/2014/main" id="{7C1E9C2C-C317-3B49-81E3-EB2AF1554E7C}"/>
                </a:ext>
              </a:extLst>
            </p:cNvPr>
            <p:cNvCxnSpPr>
              <a:cxnSpLocks/>
            </p:cNvCxnSpPr>
            <p:nvPr/>
          </p:nvCxnSpPr>
          <p:spPr>
            <a:xfrm>
              <a:off x="2864619" y="1820480"/>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FF57647C-C4B7-B340-8D2A-C061CE28D10D}"/>
                </a:ext>
              </a:extLst>
            </p:cNvPr>
            <p:cNvCxnSpPr>
              <a:cxnSpLocks/>
            </p:cNvCxnSpPr>
            <p:nvPr/>
          </p:nvCxnSpPr>
          <p:spPr>
            <a:xfrm>
              <a:off x="2630637" y="1310540"/>
              <a:ext cx="233982" cy="0"/>
            </a:xfrm>
            <a:prstGeom prst="straightConnector1">
              <a:avLst/>
            </a:prstGeom>
            <a:ln w="19050">
              <a:headEnd w="sm" len="sm"/>
              <a:tailEnd type="none" w="sm" len="sm"/>
            </a:ln>
          </p:spPr>
          <p:style>
            <a:lnRef idx="1">
              <a:schemeClr val="accent1"/>
            </a:lnRef>
            <a:fillRef idx="0">
              <a:schemeClr val="accent1"/>
            </a:fillRef>
            <a:effectRef idx="0">
              <a:schemeClr val="accent1"/>
            </a:effectRef>
            <a:fontRef idx="minor">
              <a:schemeClr val="tx1"/>
            </a:fontRef>
          </p:style>
        </p:cxnSp>
        <p:sp>
          <p:nvSpPr>
            <p:cNvPr id="21" name="正方形/長方形 20">
              <a:extLst>
                <a:ext uri="{FF2B5EF4-FFF2-40B4-BE49-F238E27FC236}">
                  <a16:creationId xmlns:a16="http://schemas.microsoft.com/office/drawing/2014/main" id="{1560D0A4-0675-0D4D-BBB0-1202CD238CAA}"/>
                </a:ext>
              </a:extLst>
            </p:cNvPr>
            <p:cNvSpPr/>
            <p:nvPr/>
          </p:nvSpPr>
          <p:spPr>
            <a:xfrm>
              <a:off x="5015880" y="572000"/>
              <a:ext cx="1440160" cy="228093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ブロック並べ</a:t>
              </a:r>
              <a:endParaRPr lang="en-US" altLang="ja-JP" sz="1100" dirty="0">
                <a:solidFill>
                  <a:schemeClr val="tx1"/>
                </a:solidFill>
              </a:endParaRPr>
            </a:p>
            <a:p>
              <a:pPr algn="ctr"/>
              <a:r>
                <a:rPr lang="ja-JP" altLang="en-US" sz="1100">
                  <a:solidFill>
                    <a:schemeClr val="tx1"/>
                  </a:solidFill>
                </a:rPr>
                <a:t>経路探索</a:t>
              </a:r>
              <a:endParaRPr lang="en-US" altLang="ja-JP" sz="1100" dirty="0">
                <a:solidFill>
                  <a:schemeClr val="tx1"/>
                </a:solidFill>
              </a:endParaRPr>
            </a:p>
            <a:p>
              <a:pPr algn="ctr"/>
              <a:r>
                <a:rPr lang="en-US" altLang="ja-JP" sz="1100" dirty="0">
                  <a:solidFill>
                    <a:schemeClr val="tx1"/>
                  </a:solidFill>
                </a:rPr>
                <a:t>(A* search)</a:t>
              </a:r>
            </a:p>
          </p:txBody>
        </p:sp>
        <p:cxnSp>
          <p:nvCxnSpPr>
            <p:cNvPr id="22" name="直線矢印コネクタ 21">
              <a:extLst>
                <a:ext uri="{FF2B5EF4-FFF2-40B4-BE49-F238E27FC236}">
                  <a16:creationId xmlns:a16="http://schemas.microsoft.com/office/drawing/2014/main" id="{7B51E110-1B8D-174B-BD85-3FE154FCFC81}"/>
                </a:ext>
              </a:extLst>
            </p:cNvPr>
            <p:cNvCxnSpPr>
              <a:cxnSpLocks/>
            </p:cNvCxnSpPr>
            <p:nvPr/>
          </p:nvCxnSpPr>
          <p:spPr>
            <a:xfrm>
              <a:off x="4655840" y="1820480"/>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65D50799-9D3E-6644-88BF-0B2E5C6E60AB}"/>
                </a:ext>
              </a:extLst>
            </p:cNvPr>
            <p:cNvCxnSpPr>
              <a:cxnSpLocks/>
            </p:cNvCxnSpPr>
            <p:nvPr/>
          </p:nvCxnSpPr>
          <p:spPr>
            <a:xfrm>
              <a:off x="4655840" y="956384"/>
              <a:ext cx="35106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2A172503-9E93-D341-B97D-CC2462C80656}"/>
                </a:ext>
              </a:extLst>
            </p:cNvPr>
            <p:cNvSpPr/>
            <p:nvPr/>
          </p:nvSpPr>
          <p:spPr>
            <a:xfrm>
              <a:off x="3215680" y="2348880"/>
              <a:ext cx="1008112" cy="50405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走行体の</a:t>
              </a:r>
              <a:endParaRPr lang="en-US" altLang="ja-JP" sz="1100" dirty="0">
                <a:solidFill>
                  <a:schemeClr val="tx1"/>
                </a:solidFill>
              </a:endParaRPr>
            </a:p>
            <a:p>
              <a:pPr algn="ctr"/>
              <a:r>
                <a:rPr lang="ja-JP" altLang="en-US" sz="1100">
                  <a:solidFill>
                    <a:schemeClr val="tx1"/>
                  </a:solidFill>
                </a:rPr>
                <a:t>位置取得</a:t>
              </a:r>
              <a:endParaRPr lang="en-US" altLang="ja-JP" sz="1100" dirty="0">
                <a:solidFill>
                  <a:schemeClr val="tx1"/>
                </a:solidFill>
              </a:endParaRPr>
            </a:p>
          </p:txBody>
        </p:sp>
        <p:cxnSp>
          <p:nvCxnSpPr>
            <p:cNvPr id="25" name="直線矢印コネクタ 24">
              <a:extLst>
                <a:ext uri="{FF2B5EF4-FFF2-40B4-BE49-F238E27FC236}">
                  <a16:creationId xmlns:a16="http://schemas.microsoft.com/office/drawing/2014/main" id="{7B9D7C8B-AF04-484C-8F76-1B3AEE28A13C}"/>
                </a:ext>
              </a:extLst>
            </p:cNvPr>
            <p:cNvCxnSpPr>
              <a:cxnSpLocks/>
            </p:cNvCxnSpPr>
            <p:nvPr/>
          </p:nvCxnSpPr>
          <p:spPr>
            <a:xfrm>
              <a:off x="4232771" y="2600908"/>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26" name="正方形/長方形 25">
              <a:extLst>
                <a:ext uri="{FF2B5EF4-FFF2-40B4-BE49-F238E27FC236}">
                  <a16:creationId xmlns:a16="http://schemas.microsoft.com/office/drawing/2014/main" id="{1B1CF8DA-0D38-E24A-8B0B-35395EA37DEA}"/>
                </a:ext>
              </a:extLst>
            </p:cNvPr>
            <p:cNvSpPr/>
            <p:nvPr/>
          </p:nvSpPr>
          <p:spPr>
            <a:xfrm>
              <a:off x="3217551" y="3956377"/>
              <a:ext cx="2446401"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Bluetooth</a:t>
              </a:r>
            </a:p>
          </p:txBody>
        </p:sp>
        <p:sp>
          <p:nvSpPr>
            <p:cNvPr id="27" name="正方形/長方形 26">
              <a:extLst>
                <a:ext uri="{FF2B5EF4-FFF2-40B4-BE49-F238E27FC236}">
                  <a16:creationId xmlns:a16="http://schemas.microsoft.com/office/drawing/2014/main" id="{621EF956-CCB4-DD49-9C96-546E01565953}"/>
                </a:ext>
              </a:extLst>
            </p:cNvPr>
            <p:cNvSpPr/>
            <p:nvPr/>
          </p:nvSpPr>
          <p:spPr>
            <a:xfrm>
              <a:off x="3229331" y="3161607"/>
              <a:ext cx="2422840"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Bluetooth</a:t>
              </a:r>
            </a:p>
          </p:txBody>
        </p:sp>
        <p:cxnSp>
          <p:nvCxnSpPr>
            <p:cNvPr id="28" name="直線矢印コネクタ 27">
              <a:extLst>
                <a:ext uri="{FF2B5EF4-FFF2-40B4-BE49-F238E27FC236}">
                  <a16:creationId xmlns:a16="http://schemas.microsoft.com/office/drawing/2014/main" id="{04A559B5-3AE4-B54C-9433-7A8EC2A5806E}"/>
                </a:ext>
              </a:extLst>
            </p:cNvPr>
            <p:cNvCxnSpPr>
              <a:cxnSpLocks/>
              <a:endCxn id="27" idx="2"/>
            </p:cNvCxnSpPr>
            <p:nvPr/>
          </p:nvCxnSpPr>
          <p:spPr>
            <a:xfrm flipV="1">
              <a:off x="4440283" y="3512668"/>
              <a:ext cx="468" cy="419366"/>
            </a:xfrm>
            <a:prstGeom prst="straightConnector1">
              <a:avLst/>
            </a:prstGeom>
            <a:ln w="19050">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C1961161-C462-A14E-B8F8-399E14966360}"/>
                </a:ext>
              </a:extLst>
            </p:cNvPr>
            <p:cNvCxnSpPr>
              <a:cxnSpLocks/>
            </p:cNvCxnSpPr>
            <p:nvPr/>
          </p:nvCxnSpPr>
          <p:spPr>
            <a:xfrm flipV="1">
              <a:off x="3719736" y="2844779"/>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D8FFE099-16FD-3549-89A6-86CC66E3C2CD}"/>
                </a:ext>
              </a:extLst>
            </p:cNvPr>
            <p:cNvCxnSpPr>
              <a:cxnSpLocks/>
            </p:cNvCxnSpPr>
            <p:nvPr/>
          </p:nvCxnSpPr>
          <p:spPr>
            <a:xfrm>
              <a:off x="5375920" y="2852937"/>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cxnSp>
        <p:nvCxnSpPr>
          <p:cNvPr id="33" name="直線矢印コネクタ 32">
            <a:extLst>
              <a:ext uri="{FF2B5EF4-FFF2-40B4-BE49-F238E27FC236}">
                <a16:creationId xmlns:a16="http://schemas.microsoft.com/office/drawing/2014/main" id="{68BE3175-F91E-8D49-8802-2D9F42414D15}"/>
              </a:ext>
            </a:extLst>
          </p:cNvPr>
          <p:cNvCxnSpPr>
            <a:cxnSpLocks/>
            <a:endCxn id="26" idx="2"/>
          </p:cNvCxnSpPr>
          <p:nvPr/>
        </p:nvCxnSpPr>
        <p:spPr>
          <a:xfrm flipV="1">
            <a:off x="5257651" y="5480971"/>
            <a:ext cx="936" cy="895614"/>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CAA8F915-A1BE-C34A-B957-54355E480920}"/>
              </a:ext>
            </a:extLst>
          </p:cNvPr>
          <p:cNvCxnSpPr>
            <a:cxnSpLocks/>
          </p:cNvCxnSpPr>
          <p:nvPr/>
        </p:nvCxnSpPr>
        <p:spPr>
          <a:xfrm>
            <a:off x="6183424" y="5480973"/>
            <a:ext cx="0" cy="540415"/>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35" name="正方形/長方形 34">
            <a:extLst>
              <a:ext uri="{FF2B5EF4-FFF2-40B4-BE49-F238E27FC236}">
                <a16:creationId xmlns:a16="http://schemas.microsoft.com/office/drawing/2014/main" id="{E6B9FE4C-08CD-3C4D-8AFD-263ED19AD350}"/>
              </a:ext>
            </a:extLst>
          </p:cNvPr>
          <p:cNvSpPr/>
          <p:nvPr/>
        </p:nvSpPr>
        <p:spPr>
          <a:xfrm>
            <a:off x="3601467" y="5994008"/>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自己位置推定</a:t>
            </a:r>
            <a:endParaRPr lang="en-US" altLang="ja-JP" sz="1100" dirty="0">
              <a:solidFill>
                <a:schemeClr val="tx1"/>
              </a:solidFill>
            </a:endParaRPr>
          </a:p>
          <a:p>
            <a:pPr algn="ctr"/>
            <a:r>
              <a:rPr lang="en-US" altLang="ja-JP" sz="1100" dirty="0">
                <a:solidFill>
                  <a:schemeClr val="tx1"/>
                </a:solidFill>
              </a:rPr>
              <a:t>(</a:t>
            </a:r>
            <a:r>
              <a:rPr lang="en-US" altLang="ja-JP" sz="1100" dirty="0" err="1">
                <a:solidFill>
                  <a:schemeClr val="tx1"/>
                </a:solidFill>
              </a:rPr>
              <a:t>Kalman</a:t>
            </a:r>
            <a:r>
              <a:rPr lang="en-US" altLang="ja-JP" sz="1100" dirty="0">
                <a:solidFill>
                  <a:schemeClr val="tx1"/>
                </a:solidFill>
              </a:rPr>
              <a:t> Filter)</a:t>
            </a:r>
          </a:p>
        </p:txBody>
      </p:sp>
      <p:sp>
        <p:nvSpPr>
          <p:cNvPr id="36" name="正方形/長方形 35">
            <a:extLst>
              <a:ext uri="{FF2B5EF4-FFF2-40B4-BE49-F238E27FC236}">
                <a16:creationId xmlns:a16="http://schemas.microsoft.com/office/drawing/2014/main" id="{66C9E3EF-DBB0-624A-B05A-348C8D2744A6}"/>
              </a:ext>
            </a:extLst>
          </p:cNvPr>
          <p:cNvSpPr/>
          <p:nvPr/>
        </p:nvSpPr>
        <p:spPr>
          <a:xfrm>
            <a:off x="3601467" y="6916646"/>
            <a:ext cx="1440160" cy="76876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ライン推定</a:t>
            </a:r>
            <a:endParaRPr lang="en-US" altLang="ja-JP" sz="1100" dirty="0">
              <a:solidFill>
                <a:schemeClr val="tx1"/>
              </a:solidFill>
            </a:endParaRPr>
          </a:p>
          <a:p>
            <a:pPr algn="ctr"/>
            <a:r>
              <a:rPr lang="en-US" altLang="ja-JP" sz="1100" dirty="0">
                <a:solidFill>
                  <a:schemeClr val="tx1"/>
                </a:solidFill>
              </a:rPr>
              <a:t>(</a:t>
            </a:r>
            <a:r>
              <a:rPr lang="ja-JP" altLang="en-US" sz="1100">
                <a:solidFill>
                  <a:schemeClr val="tx1"/>
                </a:solidFill>
              </a:rPr>
              <a:t>ニューラル</a:t>
            </a:r>
            <a:endParaRPr lang="en-US" altLang="ja-JP" sz="1100" dirty="0">
              <a:solidFill>
                <a:schemeClr val="tx1"/>
              </a:solidFill>
            </a:endParaRPr>
          </a:p>
          <a:p>
            <a:pPr algn="ctr"/>
            <a:r>
              <a:rPr lang="ja-JP" altLang="en-US" sz="1100">
                <a:solidFill>
                  <a:schemeClr val="tx1"/>
                </a:solidFill>
              </a:rPr>
              <a:t>ネットワーク</a:t>
            </a:r>
            <a:r>
              <a:rPr lang="en-US" altLang="ja-JP" sz="1100" dirty="0">
                <a:solidFill>
                  <a:schemeClr val="tx1"/>
                </a:solidFill>
              </a:rPr>
              <a:t>??)</a:t>
            </a:r>
          </a:p>
        </p:txBody>
      </p:sp>
      <p:cxnSp>
        <p:nvCxnSpPr>
          <p:cNvPr id="37" name="直線矢印コネクタ 36">
            <a:extLst>
              <a:ext uri="{FF2B5EF4-FFF2-40B4-BE49-F238E27FC236}">
                <a16:creationId xmlns:a16="http://schemas.microsoft.com/office/drawing/2014/main" id="{22411100-5327-A849-9D55-5B7A4E08433D}"/>
              </a:ext>
            </a:extLst>
          </p:cNvPr>
          <p:cNvCxnSpPr>
            <a:cxnSpLocks/>
          </p:cNvCxnSpPr>
          <p:nvPr/>
        </p:nvCxnSpPr>
        <p:spPr>
          <a:xfrm flipV="1">
            <a:off x="2847984" y="7296103"/>
            <a:ext cx="753485" cy="9853"/>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CA2C5899-468C-6642-9D46-056A13526206}"/>
              </a:ext>
            </a:extLst>
          </p:cNvPr>
          <p:cNvCxnSpPr>
            <a:cxnSpLocks/>
          </p:cNvCxnSpPr>
          <p:nvPr/>
        </p:nvCxnSpPr>
        <p:spPr>
          <a:xfrm>
            <a:off x="2847984" y="6186711"/>
            <a:ext cx="753485" cy="1"/>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nvGrpSpPr>
          <p:cNvPr id="39" name="グループ化 38">
            <a:extLst>
              <a:ext uri="{FF2B5EF4-FFF2-40B4-BE49-F238E27FC236}">
                <a16:creationId xmlns:a16="http://schemas.microsoft.com/office/drawing/2014/main" id="{9378AD2C-8FB7-4743-8FA1-5FBFCF686CE4}"/>
              </a:ext>
            </a:extLst>
          </p:cNvPr>
          <p:cNvGrpSpPr/>
          <p:nvPr/>
        </p:nvGrpSpPr>
        <p:grpSpPr>
          <a:xfrm>
            <a:off x="3225657" y="6618758"/>
            <a:ext cx="375810" cy="692124"/>
            <a:chOff x="6858499" y="2276872"/>
            <a:chExt cx="1145363" cy="2959577"/>
          </a:xfrm>
          <a:solidFill>
            <a:schemeClr val="bg1"/>
          </a:solidFill>
        </p:grpSpPr>
        <p:cxnSp>
          <p:nvCxnSpPr>
            <p:cNvPr id="40" name="直線コネクタ 39">
              <a:extLst>
                <a:ext uri="{FF2B5EF4-FFF2-40B4-BE49-F238E27FC236}">
                  <a16:creationId xmlns:a16="http://schemas.microsoft.com/office/drawing/2014/main" id="{2FF08D14-1475-9640-93E8-8551C4E95050}"/>
                </a:ext>
              </a:extLst>
            </p:cNvPr>
            <p:cNvCxnSpPr/>
            <p:nvPr/>
          </p:nvCxnSpPr>
          <p:spPr>
            <a:xfrm>
              <a:off x="6858499" y="2276872"/>
              <a:ext cx="1145363" cy="0"/>
            </a:xfrm>
            <a:prstGeom prst="line">
              <a:avLst/>
            </a:prstGeom>
            <a:grpFill/>
            <a:ln w="19050" cap="rnd">
              <a:solidFill>
                <a:schemeClr val="accent1"/>
              </a:solidFill>
              <a:headEnd type="non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F4AE00AB-7B23-F54F-8FB9-DDE029CC5591}"/>
                </a:ext>
              </a:extLst>
            </p:cNvPr>
            <p:cNvCxnSpPr>
              <a:cxnSpLocks/>
            </p:cNvCxnSpPr>
            <p:nvPr/>
          </p:nvCxnSpPr>
          <p:spPr>
            <a:xfrm rot="16200000">
              <a:off x="5378711" y="3756661"/>
              <a:ext cx="2959577" cy="0"/>
            </a:xfrm>
            <a:prstGeom prst="line">
              <a:avLst/>
            </a:prstGeom>
            <a:grpFill/>
            <a:ln w="19050" cap="rnd">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cxnSp>
        <p:nvCxnSpPr>
          <p:cNvPr id="42" name="直線矢印コネクタ 41">
            <a:extLst>
              <a:ext uri="{FF2B5EF4-FFF2-40B4-BE49-F238E27FC236}">
                <a16:creationId xmlns:a16="http://schemas.microsoft.com/office/drawing/2014/main" id="{BF43F534-58B1-7A49-9E36-A77DAA1BA617}"/>
              </a:ext>
            </a:extLst>
          </p:cNvPr>
          <p:cNvCxnSpPr>
            <a:cxnSpLocks/>
          </p:cNvCxnSpPr>
          <p:nvPr/>
        </p:nvCxnSpPr>
        <p:spPr>
          <a:xfrm>
            <a:off x="5049647" y="6378389"/>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5973BE41-BE7E-684A-BA01-B0E2675EC473}"/>
              </a:ext>
            </a:extLst>
          </p:cNvPr>
          <p:cNvCxnSpPr>
            <a:cxnSpLocks/>
          </p:cNvCxnSpPr>
          <p:nvPr/>
        </p:nvCxnSpPr>
        <p:spPr>
          <a:xfrm>
            <a:off x="5049647" y="7301027"/>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44" name="直線矢印コネクタ 43">
            <a:extLst>
              <a:ext uri="{FF2B5EF4-FFF2-40B4-BE49-F238E27FC236}">
                <a16:creationId xmlns:a16="http://schemas.microsoft.com/office/drawing/2014/main" id="{6792F1B0-6103-9549-8BD4-B7B276051F85}"/>
              </a:ext>
            </a:extLst>
          </p:cNvPr>
          <p:cNvCxnSpPr>
            <a:cxnSpLocks/>
          </p:cNvCxnSpPr>
          <p:nvPr/>
        </p:nvCxnSpPr>
        <p:spPr>
          <a:xfrm>
            <a:off x="7271794" y="7218206"/>
            <a:ext cx="774130"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EB3B1378-9B7D-D64B-ADE5-A1789CAE86F9}"/>
              </a:ext>
            </a:extLst>
          </p:cNvPr>
          <p:cNvSpPr/>
          <p:nvPr/>
        </p:nvSpPr>
        <p:spPr>
          <a:xfrm>
            <a:off x="5835870" y="6007695"/>
            <a:ext cx="1440160" cy="169889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目標運動量の</a:t>
            </a:r>
            <a:endParaRPr lang="en-US" altLang="ja-JP" sz="1100" dirty="0">
              <a:solidFill>
                <a:schemeClr val="tx1"/>
              </a:solidFill>
            </a:endParaRPr>
          </a:p>
          <a:p>
            <a:pPr algn="ctr"/>
            <a:r>
              <a:rPr lang="ja-JP" altLang="en-US" sz="1100">
                <a:solidFill>
                  <a:schemeClr val="tx1"/>
                </a:solidFill>
              </a:rPr>
              <a:t>判定</a:t>
            </a:r>
            <a:endParaRPr lang="en-US" altLang="ja-JP" sz="1100" dirty="0">
              <a:solidFill>
                <a:schemeClr val="tx1"/>
              </a:solidFill>
            </a:endParaRPr>
          </a:p>
        </p:txBody>
      </p:sp>
      <p:sp>
        <p:nvSpPr>
          <p:cNvPr id="46" name="正方形/長方形 45">
            <a:extLst>
              <a:ext uri="{FF2B5EF4-FFF2-40B4-BE49-F238E27FC236}">
                <a16:creationId xmlns:a16="http://schemas.microsoft.com/office/drawing/2014/main" id="{52BB58E7-A1CE-1049-91E5-93FAE46D2E3F}"/>
              </a:ext>
            </a:extLst>
          </p:cNvPr>
          <p:cNvSpPr/>
          <p:nvPr/>
        </p:nvSpPr>
        <p:spPr>
          <a:xfrm rot="16200000">
            <a:off x="2320435" y="7125499"/>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Color</a:t>
            </a:r>
          </a:p>
          <a:p>
            <a:pPr algn="ctr"/>
            <a:r>
              <a:rPr lang="en-US" altLang="ja-JP" sz="1100" dirty="0">
                <a:solidFill>
                  <a:schemeClr val="tx1"/>
                </a:solidFill>
              </a:rPr>
              <a:t>Sensor</a:t>
            </a:r>
          </a:p>
        </p:txBody>
      </p:sp>
      <p:sp>
        <p:nvSpPr>
          <p:cNvPr id="47" name="正方形/長方形 46">
            <a:extLst>
              <a:ext uri="{FF2B5EF4-FFF2-40B4-BE49-F238E27FC236}">
                <a16:creationId xmlns:a16="http://schemas.microsoft.com/office/drawing/2014/main" id="{BF62CED2-8382-124A-8B79-CFB679CF9C7C}"/>
              </a:ext>
            </a:extLst>
          </p:cNvPr>
          <p:cNvSpPr/>
          <p:nvPr/>
        </p:nvSpPr>
        <p:spPr>
          <a:xfrm rot="16200000">
            <a:off x="2320435" y="6202861"/>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Motor</a:t>
            </a:r>
          </a:p>
          <a:p>
            <a:pPr algn="ctr"/>
            <a:r>
              <a:rPr lang="en-US" altLang="ja-JP" sz="1100" dirty="0">
                <a:solidFill>
                  <a:schemeClr val="tx1"/>
                </a:solidFill>
              </a:rPr>
              <a:t>Encoder</a:t>
            </a:r>
          </a:p>
        </p:txBody>
      </p:sp>
      <p:sp>
        <p:nvSpPr>
          <p:cNvPr id="48" name="正方形/長方形 47">
            <a:extLst>
              <a:ext uri="{FF2B5EF4-FFF2-40B4-BE49-F238E27FC236}">
                <a16:creationId xmlns:a16="http://schemas.microsoft.com/office/drawing/2014/main" id="{A52B54AA-8F1E-8D42-8AEC-17FEDE1840F1}"/>
              </a:ext>
            </a:extLst>
          </p:cNvPr>
          <p:cNvSpPr/>
          <p:nvPr/>
        </p:nvSpPr>
        <p:spPr>
          <a:xfrm rot="16200000">
            <a:off x="9183276" y="6681616"/>
            <a:ext cx="1726278"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Motor </a:t>
            </a:r>
            <a:r>
              <a:rPr lang="en-US" altLang="ja-JP" sz="1100" dirty="0" err="1">
                <a:solidFill>
                  <a:schemeClr val="tx1"/>
                </a:solidFill>
              </a:rPr>
              <a:t>Ctl</a:t>
            </a:r>
            <a:endParaRPr lang="en-US" altLang="ja-JP" sz="1100" dirty="0">
              <a:solidFill>
                <a:schemeClr val="tx1"/>
              </a:solidFill>
            </a:endParaRPr>
          </a:p>
        </p:txBody>
      </p:sp>
      <p:cxnSp>
        <p:nvCxnSpPr>
          <p:cNvPr id="49" name="直線矢印コネクタ 48">
            <a:extLst>
              <a:ext uri="{FF2B5EF4-FFF2-40B4-BE49-F238E27FC236}">
                <a16:creationId xmlns:a16="http://schemas.microsoft.com/office/drawing/2014/main" id="{4DFA40B5-DD22-FF41-BBA0-4B557011D311}"/>
              </a:ext>
            </a:extLst>
          </p:cNvPr>
          <p:cNvCxnSpPr>
            <a:cxnSpLocks/>
          </p:cNvCxnSpPr>
          <p:nvPr/>
        </p:nvCxnSpPr>
        <p:spPr>
          <a:xfrm>
            <a:off x="9504042" y="7218206"/>
            <a:ext cx="366842"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50" name="正方形/長方形 49">
            <a:extLst>
              <a:ext uri="{FF2B5EF4-FFF2-40B4-BE49-F238E27FC236}">
                <a16:creationId xmlns:a16="http://schemas.microsoft.com/office/drawing/2014/main" id="{F9FEB996-2CFC-2D4B-9CA3-E29B102D26B5}"/>
              </a:ext>
            </a:extLst>
          </p:cNvPr>
          <p:cNvSpPr/>
          <p:nvPr/>
        </p:nvSpPr>
        <p:spPr>
          <a:xfrm rot="16200000">
            <a:off x="10593416" y="6681616"/>
            <a:ext cx="768767" cy="351061"/>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Motors</a:t>
            </a:r>
          </a:p>
        </p:txBody>
      </p:sp>
      <p:cxnSp>
        <p:nvCxnSpPr>
          <p:cNvPr id="51" name="直線矢印コネクタ 50">
            <a:extLst>
              <a:ext uri="{FF2B5EF4-FFF2-40B4-BE49-F238E27FC236}">
                <a16:creationId xmlns:a16="http://schemas.microsoft.com/office/drawing/2014/main" id="{3024DB93-5196-4C42-95B6-42BD12C3FAF3}"/>
              </a:ext>
            </a:extLst>
          </p:cNvPr>
          <p:cNvCxnSpPr>
            <a:cxnSpLocks/>
          </p:cNvCxnSpPr>
          <p:nvPr/>
        </p:nvCxnSpPr>
        <p:spPr>
          <a:xfrm>
            <a:off x="10221948" y="6857144"/>
            <a:ext cx="580321" cy="0"/>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sp>
        <p:nvSpPr>
          <p:cNvPr id="52" name="正方形/長方形 51">
            <a:extLst>
              <a:ext uri="{FF2B5EF4-FFF2-40B4-BE49-F238E27FC236}">
                <a16:creationId xmlns:a16="http://schemas.microsoft.com/office/drawing/2014/main" id="{6138FD1F-93CC-9141-8971-770746D5BFAE}"/>
              </a:ext>
            </a:extLst>
          </p:cNvPr>
          <p:cNvSpPr/>
          <p:nvPr/>
        </p:nvSpPr>
        <p:spPr>
          <a:xfrm>
            <a:off x="8050021" y="5129912"/>
            <a:ext cx="1440160" cy="1201837"/>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走行体</a:t>
            </a:r>
            <a:endParaRPr lang="en-US" altLang="ja-JP" sz="1100" dirty="0">
              <a:solidFill>
                <a:schemeClr val="tx1"/>
              </a:solidFill>
            </a:endParaRPr>
          </a:p>
          <a:p>
            <a:pPr algn="ctr"/>
            <a:r>
              <a:rPr lang="ja-JP" altLang="en-US" sz="1100">
                <a:solidFill>
                  <a:schemeClr val="tx1"/>
                </a:solidFill>
              </a:rPr>
              <a:t>物理モデル</a:t>
            </a:r>
            <a:endParaRPr lang="en-US" altLang="ja-JP" sz="1100" dirty="0">
              <a:solidFill>
                <a:schemeClr val="tx1"/>
              </a:solidFill>
            </a:endParaRPr>
          </a:p>
        </p:txBody>
      </p:sp>
      <p:sp>
        <p:nvSpPr>
          <p:cNvPr id="53" name="正方形/長方形 52">
            <a:extLst>
              <a:ext uri="{FF2B5EF4-FFF2-40B4-BE49-F238E27FC236}">
                <a16:creationId xmlns:a16="http://schemas.microsoft.com/office/drawing/2014/main" id="{477EE9DC-99C3-104B-9F3C-A0A56118BEDE}"/>
              </a:ext>
            </a:extLst>
          </p:cNvPr>
          <p:cNvSpPr/>
          <p:nvPr/>
        </p:nvSpPr>
        <p:spPr>
          <a:xfrm>
            <a:off x="8050021" y="6642142"/>
            <a:ext cx="1440160" cy="1152128"/>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sz="1100">
                <a:solidFill>
                  <a:schemeClr val="tx1"/>
                </a:solidFill>
              </a:rPr>
              <a:t>走行体</a:t>
            </a:r>
            <a:endParaRPr lang="en-US" altLang="ja-JP" sz="1100" dirty="0">
              <a:solidFill>
                <a:schemeClr val="tx1"/>
              </a:solidFill>
            </a:endParaRPr>
          </a:p>
          <a:p>
            <a:pPr algn="ctr"/>
            <a:r>
              <a:rPr lang="ja-JP" altLang="en-US" sz="1100">
                <a:solidFill>
                  <a:schemeClr val="tx1"/>
                </a:solidFill>
              </a:rPr>
              <a:t>制御</a:t>
            </a:r>
            <a:endParaRPr lang="en-US" altLang="ja-JP" sz="1100" dirty="0">
              <a:solidFill>
                <a:schemeClr val="tx1"/>
              </a:solidFill>
            </a:endParaRPr>
          </a:p>
        </p:txBody>
      </p:sp>
      <p:grpSp>
        <p:nvGrpSpPr>
          <p:cNvPr id="54" name="グループ化 53">
            <a:extLst>
              <a:ext uri="{FF2B5EF4-FFF2-40B4-BE49-F238E27FC236}">
                <a16:creationId xmlns:a16="http://schemas.microsoft.com/office/drawing/2014/main" id="{3500D08A-5FEB-D548-AA12-AB15BD39A4F2}"/>
              </a:ext>
            </a:extLst>
          </p:cNvPr>
          <p:cNvGrpSpPr/>
          <p:nvPr/>
        </p:nvGrpSpPr>
        <p:grpSpPr>
          <a:xfrm>
            <a:off x="8604610" y="6331747"/>
            <a:ext cx="330982" cy="316828"/>
            <a:chOff x="8256240" y="2020356"/>
            <a:chExt cx="330982" cy="316828"/>
          </a:xfrm>
        </p:grpSpPr>
        <p:cxnSp>
          <p:nvCxnSpPr>
            <p:cNvPr id="55" name="直線矢印コネクタ 54">
              <a:extLst>
                <a:ext uri="{FF2B5EF4-FFF2-40B4-BE49-F238E27FC236}">
                  <a16:creationId xmlns:a16="http://schemas.microsoft.com/office/drawing/2014/main" id="{3C3E37ED-74F5-354F-A902-B8A02485BB6E}"/>
                </a:ext>
              </a:extLst>
            </p:cNvPr>
            <p:cNvCxnSpPr>
              <a:cxnSpLocks/>
            </p:cNvCxnSpPr>
            <p:nvPr/>
          </p:nvCxnSpPr>
          <p:spPr>
            <a:xfrm flipV="1">
              <a:off x="8256240" y="2020356"/>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56" name="直線矢印コネクタ 55">
              <a:extLst>
                <a:ext uri="{FF2B5EF4-FFF2-40B4-BE49-F238E27FC236}">
                  <a16:creationId xmlns:a16="http://schemas.microsoft.com/office/drawing/2014/main" id="{7CBD5F00-E2D5-A84F-97B7-C5F884DF5713}"/>
                </a:ext>
              </a:extLst>
            </p:cNvPr>
            <p:cNvCxnSpPr>
              <a:cxnSpLocks/>
            </p:cNvCxnSpPr>
            <p:nvPr/>
          </p:nvCxnSpPr>
          <p:spPr>
            <a:xfrm>
              <a:off x="8587222" y="2020356"/>
              <a:ext cx="0" cy="316828"/>
            </a:xfrm>
            <a:prstGeom prst="straightConnector1">
              <a:avLst/>
            </a:prstGeom>
            <a:ln w="19050">
              <a:headEnd w="sm" len="sm"/>
              <a:tailEnd type="triangle" w="sm" len="sm"/>
            </a:ln>
          </p:spPr>
          <p:style>
            <a:lnRef idx="1">
              <a:schemeClr val="accent1"/>
            </a:lnRef>
            <a:fillRef idx="0">
              <a:schemeClr val="accent1"/>
            </a:fillRef>
            <a:effectRef idx="0">
              <a:schemeClr val="accent1"/>
            </a:effectRef>
            <a:fontRef idx="minor">
              <a:schemeClr val="tx1"/>
            </a:fontRef>
          </p:style>
        </p:cxnSp>
      </p:grpSp>
      <p:sp>
        <p:nvSpPr>
          <p:cNvPr id="57" name="角丸四角形 56">
            <a:extLst>
              <a:ext uri="{FF2B5EF4-FFF2-40B4-BE49-F238E27FC236}">
                <a16:creationId xmlns:a16="http://schemas.microsoft.com/office/drawing/2014/main" id="{5E089867-EA1A-1440-9E9C-5190ABBFE811}"/>
              </a:ext>
            </a:extLst>
          </p:cNvPr>
          <p:cNvSpPr/>
          <p:nvPr/>
        </p:nvSpPr>
        <p:spPr>
          <a:xfrm>
            <a:off x="2377332" y="5642944"/>
            <a:ext cx="2792370" cy="2151326"/>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ja-JP" altLang="en-US" sz="1400">
                <a:solidFill>
                  <a:schemeClr val="tx1"/>
                </a:solidFill>
              </a:rPr>
              <a:t>認知</a:t>
            </a:r>
            <a:endParaRPr lang="ja-JP" altLang="en-US" dirty="0" err="1">
              <a:solidFill>
                <a:schemeClr val="tx1"/>
              </a:solidFill>
            </a:endParaRPr>
          </a:p>
        </p:txBody>
      </p:sp>
      <p:sp>
        <p:nvSpPr>
          <p:cNvPr id="58" name="角丸四角形 57">
            <a:extLst>
              <a:ext uri="{FF2B5EF4-FFF2-40B4-BE49-F238E27FC236}">
                <a16:creationId xmlns:a16="http://schemas.microsoft.com/office/drawing/2014/main" id="{D6D0763E-C0E4-324C-98DB-CDB457B0AFAC}"/>
              </a:ext>
            </a:extLst>
          </p:cNvPr>
          <p:cNvSpPr/>
          <p:nvPr/>
        </p:nvSpPr>
        <p:spPr>
          <a:xfrm>
            <a:off x="5680722" y="5642945"/>
            <a:ext cx="1750461" cy="2151327"/>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ja-JP" altLang="en-US" sz="1400">
                <a:solidFill>
                  <a:schemeClr val="tx1"/>
                </a:solidFill>
              </a:rPr>
              <a:t>判断</a:t>
            </a:r>
            <a:endParaRPr lang="ja-JP" altLang="en-US" dirty="0" err="1">
              <a:solidFill>
                <a:schemeClr val="tx1"/>
              </a:solidFill>
            </a:endParaRPr>
          </a:p>
        </p:txBody>
      </p:sp>
      <p:sp>
        <p:nvSpPr>
          <p:cNvPr id="59" name="角丸四角形 58">
            <a:extLst>
              <a:ext uri="{FF2B5EF4-FFF2-40B4-BE49-F238E27FC236}">
                <a16:creationId xmlns:a16="http://schemas.microsoft.com/office/drawing/2014/main" id="{8A878689-BDC4-AF43-86EB-C201166C3C40}"/>
              </a:ext>
            </a:extLst>
          </p:cNvPr>
          <p:cNvSpPr/>
          <p:nvPr/>
        </p:nvSpPr>
        <p:spPr>
          <a:xfrm>
            <a:off x="7853314" y="4962573"/>
            <a:ext cx="3444030" cy="2952328"/>
          </a:xfrm>
          <a:prstGeom prst="roundRect">
            <a:avLst>
              <a:gd name="adj" fmla="val 4978"/>
            </a:avLst>
          </a:prstGeom>
          <a:noFill/>
          <a:ln w="3810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ja-JP" altLang="en-US">
                <a:solidFill>
                  <a:schemeClr val="tx1"/>
                </a:solidFill>
              </a:rPr>
              <a:t>操作</a:t>
            </a:r>
            <a:endParaRPr lang="ja-JP" altLang="en-US" dirty="0" err="1">
              <a:solidFill>
                <a:schemeClr val="tx1"/>
              </a:solidFill>
            </a:endParaRPr>
          </a:p>
        </p:txBody>
      </p:sp>
      <p:sp>
        <p:nvSpPr>
          <p:cNvPr id="60" name="正方形/長方形 59">
            <a:extLst>
              <a:ext uri="{FF2B5EF4-FFF2-40B4-BE49-F238E27FC236}">
                <a16:creationId xmlns:a16="http://schemas.microsoft.com/office/drawing/2014/main" id="{9BDDFF64-1E88-9F49-977B-EA3372B0F04A}"/>
              </a:ext>
            </a:extLst>
          </p:cNvPr>
          <p:cNvSpPr/>
          <p:nvPr/>
        </p:nvSpPr>
        <p:spPr>
          <a:xfrm>
            <a:off x="10051504" y="1805371"/>
            <a:ext cx="1440160" cy="76876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en-US" altLang="ja-JP" sz="1100" dirty="0">
                <a:solidFill>
                  <a:schemeClr val="tx1"/>
                </a:solidFill>
              </a:rPr>
              <a:t>20190508</a:t>
            </a:r>
          </a:p>
          <a:p>
            <a:pPr algn="ctr"/>
            <a:r>
              <a:rPr lang="en-US" altLang="ja-JP" sz="1100" dirty="0">
                <a:solidFill>
                  <a:schemeClr val="tx1"/>
                </a:solidFill>
              </a:rPr>
              <a:t>Kaoru Ota</a:t>
            </a:r>
            <a:endParaRPr lang="en-US" altLang="ja-JP" sz="1000" dirty="0">
              <a:solidFill>
                <a:schemeClr val="tx1"/>
              </a:solidFill>
            </a:endParaRPr>
          </a:p>
        </p:txBody>
      </p:sp>
      <p:sp>
        <p:nvSpPr>
          <p:cNvPr id="61" name="正方形/長方形 60">
            <a:extLst>
              <a:ext uri="{FF2B5EF4-FFF2-40B4-BE49-F238E27FC236}">
                <a16:creationId xmlns:a16="http://schemas.microsoft.com/office/drawing/2014/main" id="{23D85638-24F2-344B-AC37-902C0CF69B92}"/>
              </a:ext>
            </a:extLst>
          </p:cNvPr>
          <p:cNvSpPr/>
          <p:nvPr/>
        </p:nvSpPr>
        <p:spPr>
          <a:xfrm>
            <a:off x="8578998" y="2495590"/>
            <a:ext cx="3222402" cy="768767"/>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r>
              <a:rPr lang="ja-JP" altLang="en-US" sz="1000">
                <a:solidFill>
                  <a:schemeClr val="tx1"/>
                </a:solidFill>
              </a:rPr>
              <a:t>システムの目的：チャレンジの場の提供</a:t>
            </a:r>
            <a:endParaRPr lang="en-US" altLang="ja-JP" sz="1000" dirty="0">
              <a:solidFill>
                <a:schemeClr val="tx1"/>
              </a:solidFill>
            </a:endParaRPr>
          </a:p>
        </p:txBody>
      </p:sp>
    </p:spTree>
    <p:extLst>
      <p:ext uri="{BB962C8B-B14F-4D97-AF65-F5344CB8AC3E}">
        <p14:creationId xmlns:p14="http://schemas.microsoft.com/office/powerpoint/2010/main" val="2312391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11725"/>
            <a:ext cx="128016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システム図</a:t>
            </a:r>
          </a:p>
        </p:txBody>
      </p:sp>
      <p:pic>
        <p:nvPicPr>
          <p:cNvPr id="2" name="図 1"/>
          <p:cNvPicPr>
            <a:picLocks noChangeAspect="1"/>
          </p:cNvPicPr>
          <p:nvPr/>
        </p:nvPicPr>
        <p:blipFill>
          <a:blip r:embed="rId2"/>
          <a:stretch>
            <a:fillRect/>
          </a:stretch>
        </p:blipFill>
        <p:spPr>
          <a:xfrm>
            <a:off x="10145" y="459961"/>
            <a:ext cx="12791456" cy="6994746"/>
          </a:xfrm>
          <a:prstGeom prst="rect">
            <a:avLst/>
          </a:prstGeom>
        </p:spPr>
      </p:pic>
    </p:spTree>
    <p:extLst>
      <p:ext uri="{BB962C8B-B14F-4D97-AF65-F5344CB8AC3E}">
        <p14:creationId xmlns:p14="http://schemas.microsoft.com/office/powerpoint/2010/main" val="34810729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D8C0B5-06BB-41B2-8E22-3BCAD69EBEF4}"/>
              </a:ext>
            </a:extLst>
          </p:cNvPr>
          <p:cNvSpPr>
            <a:spLocks noGrp="1"/>
          </p:cNvSpPr>
          <p:nvPr>
            <p:ph type="title"/>
          </p:nvPr>
        </p:nvSpPr>
        <p:spPr/>
        <p:txBody>
          <a:bodyPr/>
          <a:lstStyle/>
          <a:p>
            <a:r>
              <a:rPr lang="ja-JP" altLang="en-US" dirty="0"/>
              <a:t>制御モデル</a:t>
            </a:r>
            <a:endParaRPr kumimoji="1" lang="ja-JP" altLang="en-US" dirty="0"/>
          </a:p>
        </p:txBody>
      </p:sp>
      <p:sp>
        <p:nvSpPr>
          <p:cNvPr id="5" name="コンテンツ プレースホルダー 4">
            <a:extLst>
              <a:ext uri="{FF2B5EF4-FFF2-40B4-BE49-F238E27FC236}">
                <a16:creationId xmlns:a16="http://schemas.microsoft.com/office/drawing/2014/main" id="{21492ACA-CEBB-4A08-A6B6-1B760833EEA5}"/>
              </a:ext>
            </a:extLst>
          </p:cNvPr>
          <p:cNvSpPr>
            <a:spLocks noGrp="1"/>
          </p:cNvSpPr>
          <p:nvPr>
            <p:ph idx="1"/>
          </p:nvPr>
        </p:nvSpPr>
        <p:spPr/>
        <p:txBody>
          <a:bodyPr/>
          <a:lstStyle/>
          <a:p>
            <a:r>
              <a:rPr kumimoji="1" lang="ja-JP" altLang="en-US" dirty="0"/>
              <a:t>最後のページ</a:t>
            </a:r>
            <a:endParaRPr kumimoji="1" lang="en-US" altLang="ja-JP" dirty="0"/>
          </a:p>
          <a:p>
            <a:r>
              <a:rPr kumimoji="1" lang="ja-JP" altLang="en-US" dirty="0"/>
              <a:t>ここに制御のモデルを書く</a:t>
            </a:r>
          </a:p>
        </p:txBody>
      </p:sp>
      <p:pic>
        <p:nvPicPr>
          <p:cNvPr id="4" name="図 3">
            <a:extLst>
              <a:ext uri="{FF2B5EF4-FFF2-40B4-BE49-F238E27FC236}">
                <a16:creationId xmlns:a16="http://schemas.microsoft.com/office/drawing/2014/main" id="{BDB4E4C0-F86E-4849-8FA5-47AC040E7A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3144416"/>
            <a:ext cx="11493500" cy="1308100"/>
          </a:xfrm>
          <a:prstGeom prst="rect">
            <a:avLst/>
          </a:prstGeom>
        </p:spPr>
      </p:pic>
      <p:pic>
        <p:nvPicPr>
          <p:cNvPr id="3" name="図 2">
            <a:extLst>
              <a:ext uri="{FF2B5EF4-FFF2-40B4-BE49-F238E27FC236}">
                <a16:creationId xmlns:a16="http://schemas.microsoft.com/office/drawing/2014/main" id="{231095B6-69FC-CE4C-89FD-DF178F0F1532}"/>
              </a:ext>
            </a:extLst>
          </p:cNvPr>
          <p:cNvPicPr>
            <a:picLocks noChangeAspect="1"/>
          </p:cNvPicPr>
          <p:nvPr/>
        </p:nvPicPr>
        <p:blipFill>
          <a:blip r:embed="rId3"/>
          <a:stretch>
            <a:fillRect/>
          </a:stretch>
        </p:blipFill>
        <p:spPr>
          <a:xfrm>
            <a:off x="0" y="5304656"/>
            <a:ext cx="5393266" cy="3167674"/>
          </a:xfrm>
          <a:prstGeom prst="rect">
            <a:avLst/>
          </a:prstGeom>
        </p:spPr>
      </p:pic>
      <p:pic>
        <p:nvPicPr>
          <p:cNvPr id="6" name="図 5">
            <a:extLst>
              <a:ext uri="{FF2B5EF4-FFF2-40B4-BE49-F238E27FC236}">
                <a16:creationId xmlns:a16="http://schemas.microsoft.com/office/drawing/2014/main" id="{57E5E247-80DF-F146-B1E1-323BD0C2C806}"/>
              </a:ext>
            </a:extLst>
          </p:cNvPr>
          <p:cNvPicPr>
            <a:picLocks noChangeAspect="1"/>
          </p:cNvPicPr>
          <p:nvPr/>
        </p:nvPicPr>
        <p:blipFill>
          <a:blip r:embed="rId4"/>
          <a:stretch>
            <a:fillRect/>
          </a:stretch>
        </p:blipFill>
        <p:spPr>
          <a:xfrm>
            <a:off x="7522468" y="-19408"/>
            <a:ext cx="5279132" cy="2941806"/>
          </a:xfrm>
          <a:prstGeom prst="rect">
            <a:avLst/>
          </a:prstGeom>
        </p:spPr>
      </p:pic>
      <p:pic>
        <p:nvPicPr>
          <p:cNvPr id="7" name="図 6">
            <a:extLst>
              <a:ext uri="{FF2B5EF4-FFF2-40B4-BE49-F238E27FC236}">
                <a16:creationId xmlns:a16="http://schemas.microsoft.com/office/drawing/2014/main" id="{1FA904BC-3AB2-F741-879B-BE563C15290D}"/>
              </a:ext>
            </a:extLst>
          </p:cNvPr>
          <p:cNvPicPr>
            <a:picLocks noChangeAspect="1"/>
          </p:cNvPicPr>
          <p:nvPr/>
        </p:nvPicPr>
        <p:blipFill>
          <a:blip r:embed="rId5"/>
          <a:stretch>
            <a:fillRect/>
          </a:stretch>
        </p:blipFill>
        <p:spPr>
          <a:xfrm>
            <a:off x="5464696" y="5095523"/>
            <a:ext cx="7336904" cy="4536559"/>
          </a:xfrm>
          <a:prstGeom prst="rect">
            <a:avLst/>
          </a:prstGeom>
        </p:spPr>
      </p:pic>
    </p:spTree>
    <p:extLst>
      <p:ext uri="{BB962C8B-B14F-4D97-AF65-F5344CB8AC3E}">
        <p14:creationId xmlns:p14="http://schemas.microsoft.com/office/powerpoint/2010/main" val="22483414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78020E36-7B68-FD4D-A928-538536411936}"/>
              </a:ext>
            </a:extLst>
          </p:cNvPr>
          <p:cNvPicPr>
            <a:picLocks noChangeAspect="1"/>
          </p:cNvPicPr>
          <p:nvPr/>
        </p:nvPicPr>
        <p:blipFill>
          <a:blip r:embed="rId2"/>
          <a:stretch>
            <a:fillRect/>
          </a:stretch>
        </p:blipFill>
        <p:spPr>
          <a:xfrm>
            <a:off x="514350" y="1174750"/>
            <a:ext cx="11772900" cy="7251700"/>
          </a:xfrm>
          <a:prstGeom prst="rect">
            <a:avLst/>
          </a:prstGeom>
        </p:spPr>
      </p:pic>
    </p:spTree>
    <p:extLst>
      <p:ext uri="{BB962C8B-B14F-4D97-AF65-F5344CB8AC3E}">
        <p14:creationId xmlns:p14="http://schemas.microsoft.com/office/powerpoint/2010/main" val="11972007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805158CB-C805-6048-88C4-CADF3D4DD2E8}"/>
              </a:ext>
            </a:extLst>
          </p:cNvPr>
          <p:cNvSpPr/>
          <p:nvPr/>
        </p:nvSpPr>
        <p:spPr>
          <a:xfrm>
            <a:off x="0" y="6815"/>
            <a:ext cx="12801600" cy="47330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800">
                <a:solidFill>
                  <a:schemeClr val="tx1"/>
                </a:solidFill>
              </a:rPr>
              <a:t>制御モデル</a:t>
            </a:r>
            <a:endParaRPr lang="ja-JP" altLang="en-US">
              <a:solidFill>
                <a:schemeClr val="tx1"/>
              </a:solidFill>
            </a:endParaRPr>
          </a:p>
        </p:txBody>
      </p:sp>
      <p:sp>
        <p:nvSpPr>
          <p:cNvPr id="5" name="角丸四角形 4">
            <a:extLst>
              <a:ext uri="{FF2B5EF4-FFF2-40B4-BE49-F238E27FC236}">
                <a16:creationId xmlns:a16="http://schemas.microsoft.com/office/drawing/2014/main" id="{8A1E88EF-EA92-FC41-8401-03792A6C0C6D}"/>
              </a:ext>
            </a:extLst>
          </p:cNvPr>
          <p:cNvSpPr/>
          <p:nvPr/>
        </p:nvSpPr>
        <p:spPr>
          <a:xfrm>
            <a:off x="0" y="480120"/>
            <a:ext cx="6400800" cy="9001000"/>
          </a:xfrm>
          <a:prstGeom prst="roundRect">
            <a:avLst>
              <a:gd name="adj" fmla="val 6879"/>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制御技術①</a:t>
            </a:r>
            <a:endParaRPr lang="en-US" altLang="ja-JP" dirty="0">
              <a:solidFill>
                <a:schemeClr val="tx1"/>
              </a:solidFill>
            </a:endParaRPr>
          </a:p>
          <a:p>
            <a:r>
              <a:rPr lang="ja-JP" altLang="en-US">
                <a:solidFill>
                  <a:schemeClr val="tx1"/>
                </a:solidFill>
              </a:rPr>
              <a:t>①</a:t>
            </a:r>
            <a:r>
              <a:rPr lang="en-US" altLang="ja-JP" dirty="0">
                <a:solidFill>
                  <a:schemeClr val="tx1"/>
                </a:solidFill>
              </a:rPr>
              <a:t>-1. </a:t>
            </a:r>
            <a:r>
              <a:rPr lang="ja-JP" altLang="en-US">
                <a:solidFill>
                  <a:schemeClr val="tx1"/>
                </a:solidFill>
              </a:rPr>
              <a:t>制御戦略</a:t>
            </a:r>
            <a:endParaRPr lang="en-US" altLang="ja-JP" dirty="0">
              <a:solidFill>
                <a:schemeClr val="tx1"/>
              </a:solidFill>
            </a:endParaRPr>
          </a:p>
          <a:p>
            <a:r>
              <a:rPr lang="ja-JP" altLang="en-US">
                <a:solidFill>
                  <a:schemeClr val="tx1"/>
                </a:solidFill>
              </a:rPr>
              <a:t>①</a:t>
            </a:r>
            <a:r>
              <a:rPr lang="en-US" altLang="ja-JP" dirty="0">
                <a:solidFill>
                  <a:schemeClr val="tx1"/>
                </a:solidFill>
              </a:rPr>
              <a:t>-2</a:t>
            </a:r>
            <a:r>
              <a:rPr lang="ja-JP" altLang="en-US">
                <a:solidFill>
                  <a:schemeClr val="tx1"/>
                </a:solidFill>
              </a:rPr>
              <a:t>で定義した要素技術を使ってどのように選択した機能を実現するか</a:t>
            </a:r>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r>
              <a:rPr lang="ja-JP" altLang="en-US">
                <a:solidFill>
                  <a:schemeClr val="tx1"/>
                </a:solidFill>
              </a:rPr>
              <a:t>①</a:t>
            </a:r>
            <a:r>
              <a:rPr lang="en-US" altLang="ja-JP" dirty="0">
                <a:solidFill>
                  <a:schemeClr val="tx1"/>
                </a:solidFill>
              </a:rPr>
              <a:t>-2.</a:t>
            </a:r>
            <a:r>
              <a:rPr lang="ja-JP" altLang="en-US">
                <a:solidFill>
                  <a:schemeClr val="tx1"/>
                </a:solidFill>
              </a:rPr>
              <a:t>要素技術</a:t>
            </a:r>
            <a:endParaRPr lang="en-US" altLang="ja-JP" dirty="0">
              <a:solidFill>
                <a:schemeClr val="tx1"/>
              </a:solidFill>
            </a:endParaRPr>
          </a:p>
          <a:p>
            <a:r>
              <a:rPr lang="ja-JP" altLang="en-US">
                <a:solidFill>
                  <a:schemeClr val="tx1"/>
                </a:solidFill>
              </a:rPr>
              <a:t>・機能実現する上での課題は何か？</a:t>
            </a:r>
            <a:endParaRPr lang="en-US" altLang="ja-JP" dirty="0">
              <a:solidFill>
                <a:schemeClr val="tx1"/>
              </a:solidFill>
            </a:endParaRPr>
          </a:p>
          <a:p>
            <a:r>
              <a:rPr lang="ja-JP" altLang="en-US">
                <a:solidFill>
                  <a:schemeClr val="tx1"/>
                </a:solidFill>
              </a:rPr>
              <a:t>・どのような対策を実施したか？</a:t>
            </a:r>
            <a:endParaRPr lang="en-US" altLang="ja-JP" dirty="0">
              <a:solidFill>
                <a:schemeClr val="tx1"/>
              </a:solidFill>
            </a:endParaRPr>
          </a:p>
          <a:p>
            <a:r>
              <a:rPr lang="ja-JP" altLang="en-US">
                <a:solidFill>
                  <a:schemeClr val="tx1"/>
                </a:solidFill>
              </a:rPr>
              <a:t>・どのような条件・範囲で使うのか？</a:t>
            </a:r>
            <a:endParaRPr lang="en-US" altLang="ja-JP" dirty="0">
              <a:solidFill>
                <a:schemeClr val="tx1"/>
              </a:solidFill>
            </a:endParaRPr>
          </a:p>
          <a:p>
            <a:r>
              <a:rPr lang="ja-JP" altLang="en-US">
                <a:solidFill>
                  <a:schemeClr val="tx1"/>
                </a:solidFill>
              </a:rPr>
              <a:t>・性能・信頼性・安全性など機能の実現性に対して効果があるか？</a:t>
            </a:r>
            <a:endParaRPr lang="en-US" altLang="ja-JP" dirty="0">
              <a:solidFill>
                <a:schemeClr val="tx1"/>
              </a:solidFill>
            </a:endParaRPr>
          </a:p>
        </p:txBody>
      </p:sp>
      <p:sp>
        <p:nvSpPr>
          <p:cNvPr id="7" name="角丸四角形 6">
            <a:extLst>
              <a:ext uri="{FF2B5EF4-FFF2-40B4-BE49-F238E27FC236}">
                <a16:creationId xmlns:a16="http://schemas.microsoft.com/office/drawing/2014/main" id="{3C785BB7-2CCF-1941-BD1F-DB99DAB12C7F}"/>
              </a:ext>
            </a:extLst>
          </p:cNvPr>
          <p:cNvSpPr/>
          <p:nvPr/>
        </p:nvSpPr>
        <p:spPr>
          <a:xfrm>
            <a:off x="6408135" y="565117"/>
            <a:ext cx="6400800" cy="9001000"/>
          </a:xfrm>
          <a:prstGeom prst="roundRect">
            <a:avLst>
              <a:gd name="adj" fmla="val 6879"/>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ja-JP" altLang="en-US">
                <a:solidFill>
                  <a:schemeClr val="tx1"/>
                </a:solidFill>
              </a:rPr>
              <a:t>制御技術②</a:t>
            </a:r>
            <a:endParaRPr lang="en-US" altLang="ja-JP" dirty="0">
              <a:solidFill>
                <a:schemeClr val="tx1"/>
              </a:solidFill>
            </a:endParaRPr>
          </a:p>
          <a:p>
            <a:r>
              <a:rPr lang="ja-JP" altLang="en-US">
                <a:solidFill>
                  <a:schemeClr val="tx1"/>
                </a:solidFill>
              </a:rPr>
              <a:t>②</a:t>
            </a:r>
            <a:r>
              <a:rPr lang="en-US" altLang="ja-JP" dirty="0">
                <a:solidFill>
                  <a:schemeClr val="tx1"/>
                </a:solidFill>
              </a:rPr>
              <a:t>-1. </a:t>
            </a:r>
            <a:r>
              <a:rPr lang="ja-JP" altLang="en-US">
                <a:solidFill>
                  <a:schemeClr val="tx1"/>
                </a:solidFill>
              </a:rPr>
              <a:t>制御戦略</a:t>
            </a:r>
            <a:endParaRPr lang="en-US" altLang="ja-JP" dirty="0">
              <a:solidFill>
                <a:schemeClr val="tx1"/>
              </a:solidFill>
            </a:endParaRPr>
          </a:p>
          <a:p>
            <a:r>
              <a:rPr lang="ja-JP" altLang="en-US">
                <a:solidFill>
                  <a:schemeClr val="tx1"/>
                </a:solidFill>
              </a:rPr>
              <a:t>②</a:t>
            </a:r>
            <a:r>
              <a:rPr lang="en-US" altLang="ja-JP" dirty="0">
                <a:solidFill>
                  <a:schemeClr val="tx1"/>
                </a:solidFill>
              </a:rPr>
              <a:t>-2</a:t>
            </a:r>
            <a:r>
              <a:rPr lang="ja-JP" altLang="en-US">
                <a:solidFill>
                  <a:schemeClr val="tx1"/>
                </a:solidFill>
              </a:rPr>
              <a:t>で定義した要素技術を使ってどのように選択した機能を実現するか</a:t>
            </a:r>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endParaRPr lang="en-US" altLang="ja-JP" dirty="0">
              <a:solidFill>
                <a:schemeClr val="tx1"/>
              </a:solidFill>
            </a:endParaRPr>
          </a:p>
          <a:p>
            <a:r>
              <a:rPr lang="ja-JP" altLang="en-US">
                <a:solidFill>
                  <a:schemeClr val="tx1"/>
                </a:solidFill>
              </a:rPr>
              <a:t>②</a:t>
            </a:r>
            <a:r>
              <a:rPr lang="en-US" altLang="ja-JP" dirty="0">
                <a:solidFill>
                  <a:schemeClr val="tx1"/>
                </a:solidFill>
              </a:rPr>
              <a:t>-2.</a:t>
            </a:r>
            <a:r>
              <a:rPr lang="ja-JP" altLang="en-US">
                <a:solidFill>
                  <a:schemeClr val="tx1"/>
                </a:solidFill>
              </a:rPr>
              <a:t>要素技術</a:t>
            </a:r>
            <a:endParaRPr lang="en-US" altLang="ja-JP" dirty="0">
              <a:solidFill>
                <a:schemeClr val="tx1"/>
              </a:solidFill>
            </a:endParaRPr>
          </a:p>
        </p:txBody>
      </p:sp>
    </p:spTree>
    <p:extLst>
      <p:ext uri="{BB962C8B-B14F-4D97-AF65-F5344CB8AC3E}">
        <p14:creationId xmlns:p14="http://schemas.microsoft.com/office/powerpoint/2010/main" val="1541667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99E97F26-ED30-4870-B29B-88DD2A395D18}"/>
              </a:ext>
            </a:extLst>
          </p:cNvPr>
          <p:cNvSpPr>
            <a:spLocks noGrp="1"/>
          </p:cNvSpPr>
          <p:nvPr>
            <p:ph type="title"/>
          </p:nvPr>
        </p:nvSpPr>
        <p:spPr/>
        <p:txBody>
          <a:bodyPr/>
          <a:lstStyle/>
          <a:p>
            <a:r>
              <a:rPr kumimoji="1" lang="ja-JP" altLang="en-US" dirty="0"/>
              <a:t>要求モデル</a:t>
            </a:r>
          </a:p>
        </p:txBody>
      </p:sp>
      <p:sp>
        <p:nvSpPr>
          <p:cNvPr id="7" name="コンテンツ プレースホルダー 6">
            <a:extLst>
              <a:ext uri="{FF2B5EF4-FFF2-40B4-BE49-F238E27FC236}">
                <a16:creationId xmlns:a16="http://schemas.microsoft.com/office/drawing/2014/main" id="{43A1BEA2-AA1D-441C-972E-6D458196DA19}"/>
              </a:ext>
            </a:extLst>
          </p:cNvPr>
          <p:cNvSpPr>
            <a:spLocks noGrp="1"/>
          </p:cNvSpPr>
          <p:nvPr>
            <p:ph idx="1"/>
          </p:nvPr>
        </p:nvSpPr>
        <p:spPr/>
        <p:txBody>
          <a:bodyPr/>
          <a:lstStyle/>
          <a:p>
            <a:r>
              <a:rPr kumimoji="1" lang="ja-JP" altLang="en-US" dirty="0"/>
              <a:t>ここに要求のモデルを書く</a:t>
            </a:r>
          </a:p>
        </p:txBody>
      </p:sp>
      <p:pic>
        <p:nvPicPr>
          <p:cNvPr id="9" name="図 8">
            <a:extLst>
              <a:ext uri="{FF2B5EF4-FFF2-40B4-BE49-F238E27FC236}">
                <a16:creationId xmlns:a16="http://schemas.microsoft.com/office/drawing/2014/main" id="{8A38697B-A4D1-BE49-8CD6-DDCDEF3F7F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0" y="1992288"/>
            <a:ext cx="11493500" cy="2019300"/>
          </a:xfrm>
          <a:prstGeom prst="rect">
            <a:avLst/>
          </a:prstGeom>
        </p:spPr>
      </p:pic>
      <p:pic>
        <p:nvPicPr>
          <p:cNvPr id="11" name="図 10">
            <a:extLst>
              <a:ext uri="{FF2B5EF4-FFF2-40B4-BE49-F238E27FC236}">
                <a16:creationId xmlns:a16="http://schemas.microsoft.com/office/drawing/2014/main" id="{EF5F6C50-A3BA-384D-898B-6E0659AAB4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6500" y="3968750"/>
            <a:ext cx="10388600" cy="1663700"/>
          </a:xfrm>
          <a:prstGeom prst="rect">
            <a:avLst/>
          </a:prstGeom>
        </p:spPr>
      </p:pic>
      <p:pic>
        <p:nvPicPr>
          <p:cNvPr id="13" name="図 12">
            <a:extLst>
              <a:ext uri="{FF2B5EF4-FFF2-40B4-BE49-F238E27FC236}">
                <a16:creationId xmlns:a16="http://schemas.microsoft.com/office/drawing/2014/main" id="{19E5FDC0-1C12-C84B-A89C-32B528A96C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2208" y="6024738"/>
            <a:ext cx="6794996" cy="3375673"/>
          </a:xfrm>
          <a:prstGeom prst="rect">
            <a:avLst/>
          </a:prstGeom>
        </p:spPr>
      </p:pic>
    </p:spTree>
    <p:extLst>
      <p:ext uri="{BB962C8B-B14F-4D97-AF65-F5344CB8AC3E}">
        <p14:creationId xmlns:p14="http://schemas.microsoft.com/office/powerpoint/2010/main" val="1808364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要求図</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56" y="448237"/>
            <a:ext cx="12789744" cy="7635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3" name="直線コネクタ 2">
            <a:extLst>
              <a:ext uri="{FF2B5EF4-FFF2-40B4-BE49-F238E27FC236}">
                <a16:creationId xmlns:a16="http://schemas.microsoft.com/office/drawing/2014/main" id="{EAD64609-225A-6C46-959D-42A4C71BC3B9}"/>
              </a:ext>
            </a:extLst>
          </p:cNvPr>
          <p:cNvCxnSpPr/>
          <p:nvPr/>
        </p:nvCxnSpPr>
        <p:spPr>
          <a:xfrm>
            <a:off x="2224336" y="1632248"/>
            <a:ext cx="1296144" cy="43204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6" name="正方形/長方形 5">
            <a:extLst>
              <a:ext uri="{FF2B5EF4-FFF2-40B4-BE49-F238E27FC236}">
                <a16:creationId xmlns:a16="http://schemas.microsoft.com/office/drawing/2014/main" id="{E7AA60A6-1411-6C4E-8820-3162FA9F680B}"/>
              </a:ext>
            </a:extLst>
          </p:cNvPr>
          <p:cNvSpPr/>
          <p:nvPr/>
        </p:nvSpPr>
        <p:spPr>
          <a:xfrm>
            <a:off x="8345016" y="1200200"/>
            <a:ext cx="1912725" cy="432048"/>
          </a:xfrm>
          <a:prstGeom prst="rect">
            <a:avLst/>
          </a:prstGeom>
          <a:solidFill>
            <a:srgbClr val="FFFF00"/>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rPr>
              <a:t>シンプルに設計する</a:t>
            </a:r>
          </a:p>
        </p:txBody>
      </p:sp>
      <p:sp>
        <p:nvSpPr>
          <p:cNvPr id="7" name="正方形/長方形 6">
            <a:extLst>
              <a:ext uri="{FF2B5EF4-FFF2-40B4-BE49-F238E27FC236}">
                <a16:creationId xmlns:a16="http://schemas.microsoft.com/office/drawing/2014/main" id="{2C1CF68A-A1F6-A64E-96BF-488914573C31}"/>
              </a:ext>
            </a:extLst>
          </p:cNvPr>
          <p:cNvSpPr/>
          <p:nvPr/>
        </p:nvSpPr>
        <p:spPr>
          <a:xfrm>
            <a:off x="8345016" y="1890366"/>
            <a:ext cx="1912725" cy="432048"/>
          </a:xfrm>
          <a:prstGeom prst="rect">
            <a:avLst/>
          </a:prstGeom>
          <a:solidFill>
            <a:srgbClr val="FFFF00"/>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rPr>
              <a:t>単純化する</a:t>
            </a:r>
          </a:p>
        </p:txBody>
      </p:sp>
    </p:spTree>
    <p:extLst>
      <p:ext uri="{BB962C8B-B14F-4D97-AF65-F5344CB8AC3E}">
        <p14:creationId xmlns:p14="http://schemas.microsoft.com/office/powerpoint/2010/main" val="1258389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要求図</a:t>
            </a:r>
          </a:p>
        </p:txBody>
      </p:sp>
      <p:pic>
        <p:nvPicPr>
          <p:cNvPr id="3" name="図 2">
            <a:extLst>
              <a:ext uri="{FF2B5EF4-FFF2-40B4-BE49-F238E27FC236}">
                <a16:creationId xmlns:a16="http://schemas.microsoft.com/office/drawing/2014/main" id="{87CB41EB-D932-AE46-B663-DE459B341F3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65881"/>
            <a:ext cx="12801600" cy="7269441"/>
          </a:xfrm>
          <a:prstGeom prst="rect">
            <a:avLst/>
          </a:prstGeom>
        </p:spPr>
      </p:pic>
    </p:spTree>
    <p:extLst>
      <p:ext uri="{BB962C8B-B14F-4D97-AF65-F5344CB8AC3E}">
        <p14:creationId xmlns:p14="http://schemas.microsoft.com/office/powerpoint/2010/main" val="2134087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dirty="0">
                <a:solidFill>
                  <a:schemeClr val="tx1"/>
                </a:solidFill>
              </a:rPr>
              <a:t>要求図</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2" y="1619252"/>
            <a:ext cx="7847013" cy="6361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05282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369307698.jpg" descr="-1369307698.jpg">
            <a:extLst>
              <a:ext uri="{FF2B5EF4-FFF2-40B4-BE49-F238E27FC236}">
                <a16:creationId xmlns:a16="http://schemas.microsoft.com/office/drawing/2014/main" id="{F1995096-4173-EA4C-B0F7-C8CCE3A55C60}"/>
              </a:ext>
            </a:extLst>
          </p:cNvPr>
          <p:cNvPicPr/>
          <p:nvPr/>
        </p:nvPicPr>
        <p:blipFill rotWithShape="1">
          <a:blip r:embed="rId2" cstate="print"/>
          <a:srcRect l="6130" t="2070" r="5538" b="52437"/>
          <a:stretch/>
        </p:blipFill>
        <p:spPr>
          <a:xfrm>
            <a:off x="1144216" y="434426"/>
            <a:ext cx="10217224" cy="9166774"/>
          </a:xfrm>
          <a:prstGeom prst="rect">
            <a:avLst/>
          </a:prstGeom>
        </p:spPr>
      </p:pic>
      <p:sp>
        <p:nvSpPr>
          <p:cNvPr id="5" name="正方形/長方形 4">
            <a:extLst>
              <a:ext uri="{FF2B5EF4-FFF2-40B4-BE49-F238E27FC236}">
                <a16:creationId xmlns:a16="http://schemas.microsoft.com/office/drawing/2014/main" id="{CE008806-0A9D-4D4D-9B56-7E0C6EC592E3}"/>
              </a:ext>
            </a:extLst>
          </p:cNvPr>
          <p:cNvSpPr/>
          <p:nvPr/>
        </p:nvSpPr>
        <p:spPr>
          <a:xfrm>
            <a:off x="0" y="2"/>
            <a:ext cx="12192000"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機能フロー図</a:t>
            </a:r>
          </a:p>
        </p:txBody>
      </p:sp>
      <p:sp>
        <p:nvSpPr>
          <p:cNvPr id="2" name="正方形/長方形 1">
            <a:extLst>
              <a:ext uri="{FF2B5EF4-FFF2-40B4-BE49-F238E27FC236}">
                <a16:creationId xmlns:a16="http://schemas.microsoft.com/office/drawing/2014/main" id="{2C7ECFAB-7064-1C4C-8590-32D5BB1B3DD7}"/>
              </a:ext>
            </a:extLst>
          </p:cNvPr>
          <p:cNvSpPr/>
          <p:nvPr/>
        </p:nvSpPr>
        <p:spPr>
          <a:xfrm>
            <a:off x="1000200" y="840160"/>
            <a:ext cx="4536504" cy="4248472"/>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6" name="正方形/長方形 5">
            <a:extLst>
              <a:ext uri="{FF2B5EF4-FFF2-40B4-BE49-F238E27FC236}">
                <a16:creationId xmlns:a16="http://schemas.microsoft.com/office/drawing/2014/main" id="{C45ABFCC-63C7-1849-A010-49A7080F51C7}"/>
              </a:ext>
            </a:extLst>
          </p:cNvPr>
          <p:cNvSpPr/>
          <p:nvPr/>
        </p:nvSpPr>
        <p:spPr>
          <a:xfrm>
            <a:off x="1000200" y="5088632"/>
            <a:ext cx="4536504" cy="396044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7" name="正方形/長方形 6">
            <a:extLst>
              <a:ext uri="{FF2B5EF4-FFF2-40B4-BE49-F238E27FC236}">
                <a16:creationId xmlns:a16="http://schemas.microsoft.com/office/drawing/2014/main" id="{D3EF1038-0909-A841-8331-DB6593CAE275}"/>
              </a:ext>
            </a:extLst>
          </p:cNvPr>
          <p:cNvSpPr/>
          <p:nvPr/>
        </p:nvSpPr>
        <p:spPr>
          <a:xfrm>
            <a:off x="5536704" y="849975"/>
            <a:ext cx="6192688" cy="200641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8" name="正方形/長方形 7">
            <a:extLst>
              <a:ext uri="{FF2B5EF4-FFF2-40B4-BE49-F238E27FC236}">
                <a16:creationId xmlns:a16="http://schemas.microsoft.com/office/drawing/2014/main" id="{09FC9AAC-8593-7349-B8FD-6718769DDECE}"/>
              </a:ext>
            </a:extLst>
          </p:cNvPr>
          <p:cNvSpPr/>
          <p:nvPr/>
        </p:nvSpPr>
        <p:spPr>
          <a:xfrm>
            <a:off x="5536704" y="2865008"/>
            <a:ext cx="6192688" cy="279968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9" name="正方形/長方形 8">
            <a:extLst>
              <a:ext uri="{FF2B5EF4-FFF2-40B4-BE49-F238E27FC236}">
                <a16:creationId xmlns:a16="http://schemas.microsoft.com/office/drawing/2014/main" id="{D933064F-285F-954C-AD59-D4F91B12380B}"/>
              </a:ext>
            </a:extLst>
          </p:cNvPr>
          <p:cNvSpPr/>
          <p:nvPr/>
        </p:nvSpPr>
        <p:spPr>
          <a:xfrm>
            <a:off x="5536704" y="5673320"/>
            <a:ext cx="6192688" cy="2799688"/>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 name="角丸四角形吹き出し 2">
            <a:extLst>
              <a:ext uri="{FF2B5EF4-FFF2-40B4-BE49-F238E27FC236}">
                <a16:creationId xmlns:a16="http://schemas.microsoft.com/office/drawing/2014/main" id="{6848386C-A1BB-8943-B76A-28C27B160B33}"/>
              </a:ext>
            </a:extLst>
          </p:cNvPr>
          <p:cNvSpPr/>
          <p:nvPr/>
        </p:nvSpPr>
        <p:spPr>
          <a:xfrm>
            <a:off x="5313784" y="8161552"/>
            <a:ext cx="6408712" cy="864096"/>
          </a:xfrm>
          <a:prstGeom prst="wedgeRoundRectCallout">
            <a:avLst>
              <a:gd name="adj1" fmla="val -65272"/>
              <a:gd name="adj2" fmla="val -813650"/>
              <a:gd name="adj3" fmla="val 16667"/>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a:solidFill>
                  <a:schemeClr val="tx1"/>
                </a:solidFill>
              </a:rPr>
              <a:t>・キャリブレ中にブロックエリアの画像の保存を追加すること</a:t>
            </a:r>
            <a:endParaRPr lang="en-US" altLang="ja-JP" dirty="0">
              <a:solidFill>
                <a:schemeClr val="tx1"/>
              </a:solidFill>
            </a:endParaRPr>
          </a:p>
          <a:p>
            <a:r>
              <a:rPr lang="en-US" altLang="ja-JP" dirty="0">
                <a:solidFill>
                  <a:schemeClr val="tx1"/>
                </a:solidFill>
              </a:rPr>
              <a:t>20190608</a:t>
            </a:r>
            <a:endParaRPr lang="ja-JP" altLang="en-US">
              <a:solidFill>
                <a:schemeClr val="tx1"/>
              </a:solidFill>
            </a:endParaRPr>
          </a:p>
        </p:txBody>
      </p:sp>
    </p:spTree>
    <p:extLst>
      <p:ext uri="{BB962C8B-B14F-4D97-AF65-F5344CB8AC3E}">
        <p14:creationId xmlns:p14="http://schemas.microsoft.com/office/powerpoint/2010/main" val="400706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40054195-23B1-AC40-A656-59B2971BA6A1}"/>
              </a:ext>
            </a:extLst>
          </p:cNvPr>
          <p:cNvPicPr>
            <a:picLocks noChangeAspect="1"/>
          </p:cNvPicPr>
          <p:nvPr/>
        </p:nvPicPr>
        <p:blipFill rotWithShape="1">
          <a:blip r:embed="rId2"/>
          <a:srcRect l="2193" t="4858" r="4281" b="3467"/>
          <a:stretch/>
        </p:blipFill>
        <p:spPr>
          <a:xfrm>
            <a:off x="6852934" y="-121823"/>
            <a:ext cx="5311536" cy="3016428"/>
          </a:xfrm>
          <a:prstGeom prst="rect">
            <a:avLst/>
          </a:prstGeom>
        </p:spPr>
      </p:pic>
      <p:pic>
        <p:nvPicPr>
          <p:cNvPr id="15" name="図 14">
            <a:extLst>
              <a:ext uri="{FF2B5EF4-FFF2-40B4-BE49-F238E27FC236}">
                <a16:creationId xmlns:a16="http://schemas.microsoft.com/office/drawing/2014/main" id="{CF44377E-D257-A74E-B9D2-C1F7CA192933}"/>
              </a:ext>
            </a:extLst>
          </p:cNvPr>
          <p:cNvPicPr>
            <a:picLocks noChangeAspect="1"/>
          </p:cNvPicPr>
          <p:nvPr/>
        </p:nvPicPr>
        <p:blipFill rotWithShape="1">
          <a:blip r:embed="rId3"/>
          <a:srcRect l="1358" t="3844" r="1998" b="2379"/>
          <a:stretch/>
        </p:blipFill>
        <p:spPr>
          <a:xfrm>
            <a:off x="-79920" y="99984"/>
            <a:ext cx="5715151" cy="4844632"/>
          </a:xfrm>
          <a:prstGeom prst="rect">
            <a:avLst/>
          </a:prstGeom>
        </p:spPr>
      </p:pic>
      <p:sp>
        <p:nvSpPr>
          <p:cNvPr id="5" name="正方形/長方形 4">
            <a:extLst>
              <a:ext uri="{FF2B5EF4-FFF2-40B4-BE49-F238E27FC236}">
                <a16:creationId xmlns:a16="http://schemas.microsoft.com/office/drawing/2014/main" id="{CE008806-0A9D-4D4D-9B56-7E0C6EC592E3}"/>
              </a:ext>
            </a:extLst>
          </p:cNvPr>
          <p:cNvSpPr/>
          <p:nvPr/>
        </p:nvSpPr>
        <p:spPr>
          <a:xfrm>
            <a:off x="10904699" y="-23936"/>
            <a:ext cx="1904813" cy="44823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b="1">
                <a:solidFill>
                  <a:schemeClr val="tx1"/>
                </a:solidFill>
                <a:latin typeface="+mj-lt"/>
              </a:rPr>
              <a:t>分析モデル</a:t>
            </a:r>
          </a:p>
        </p:txBody>
      </p:sp>
      <p:sp>
        <p:nvSpPr>
          <p:cNvPr id="12" name="正方形/長方形 11">
            <a:extLst>
              <a:ext uri="{FF2B5EF4-FFF2-40B4-BE49-F238E27FC236}">
                <a16:creationId xmlns:a16="http://schemas.microsoft.com/office/drawing/2014/main" id="{6A2DB86A-4044-EE46-AC68-9F7438AD8221}"/>
              </a:ext>
            </a:extLst>
          </p:cNvPr>
          <p:cNvSpPr/>
          <p:nvPr/>
        </p:nvSpPr>
        <p:spPr>
          <a:xfrm>
            <a:off x="-7912" y="-23936"/>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ゲームの要素定義</a:t>
            </a:r>
          </a:p>
        </p:txBody>
      </p:sp>
      <p:sp>
        <p:nvSpPr>
          <p:cNvPr id="17" name="正方形/長方形 16">
            <a:extLst>
              <a:ext uri="{FF2B5EF4-FFF2-40B4-BE49-F238E27FC236}">
                <a16:creationId xmlns:a16="http://schemas.microsoft.com/office/drawing/2014/main" id="{BA7B0D95-3B98-0649-839F-34EF65F1E4D1}"/>
              </a:ext>
            </a:extLst>
          </p:cNvPr>
          <p:cNvSpPr/>
          <p:nvPr/>
        </p:nvSpPr>
        <p:spPr>
          <a:xfrm>
            <a:off x="807753" y="6837531"/>
            <a:ext cx="1912725" cy="4320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a:solidFill>
                  <a:schemeClr val="tx1"/>
                </a:solidFill>
              </a:rPr>
              <a:t>構造モデル</a:t>
            </a:r>
          </a:p>
        </p:txBody>
      </p:sp>
      <p:sp>
        <p:nvSpPr>
          <p:cNvPr id="18" name="正方形/長方形 17">
            <a:extLst>
              <a:ext uri="{FF2B5EF4-FFF2-40B4-BE49-F238E27FC236}">
                <a16:creationId xmlns:a16="http://schemas.microsoft.com/office/drawing/2014/main" id="{D1E49DD8-4163-1B45-BF66-7581233E77B0}"/>
              </a:ext>
            </a:extLst>
          </p:cNvPr>
          <p:cNvSpPr/>
          <p:nvPr/>
        </p:nvSpPr>
        <p:spPr>
          <a:xfrm>
            <a:off x="5951812" y="6837531"/>
            <a:ext cx="1912725" cy="4320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a:solidFill>
                  <a:schemeClr val="tx1"/>
                </a:solidFill>
              </a:rPr>
              <a:t>振る舞いモデル</a:t>
            </a:r>
          </a:p>
        </p:txBody>
      </p:sp>
      <p:sp>
        <p:nvSpPr>
          <p:cNvPr id="51" name="正方形/長方形 50">
            <a:extLst>
              <a:ext uri="{FF2B5EF4-FFF2-40B4-BE49-F238E27FC236}">
                <a16:creationId xmlns:a16="http://schemas.microsoft.com/office/drawing/2014/main" id="{CE58B199-69DB-AC41-8D1C-6DDA1D6BF08D}"/>
              </a:ext>
            </a:extLst>
          </p:cNvPr>
          <p:cNvSpPr/>
          <p:nvPr/>
        </p:nvSpPr>
        <p:spPr>
          <a:xfrm>
            <a:off x="5752728" y="2947502"/>
            <a:ext cx="6912768" cy="4320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a:solidFill>
                  <a:schemeClr val="tx1"/>
                </a:solidFill>
              </a:rPr>
              <a:t>プロジェクトのコンセプト「シンプルに設計する」から</a:t>
            </a:r>
            <a:r>
              <a:rPr lang="en-US" altLang="ja-JP" sz="1200" dirty="0">
                <a:solidFill>
                  <a:schemeClr val="tx1"/>
                </a:solidFill>
              </a:rPr>
              <a:t>4</a:t>
            </a:r>
            <a:r>
              <a:rPr lang="ja-JP" altLang="en-US" sz="1200">
                <a:solidFill>
                  <a:schemeClr val="tx1"/>
                </a:solidFill>
              </a:rPr>
              <a:t>つの指針を定義した。</a:t>
            </a:r>
          </a:p>
        </p:txBody>
      </p:sp>
      <p:sp>
        <p:nvSpPr>
          <p:cNvPr id="55" name="正方形/長方形 54">
            <a:extLst>
              <a:ext uri="{FF2B5EF4-FFF2-40B4-BE49-F238E27FC236}">
                <a16:creationId xmlns:a16="http://schemas.microsoft.com/office/drawing/2014/main" id="{A5E03ED9-5C1F-A747-9C1A-9001650AEF13}"/>
              </a:ext>
            </a:extLst>
          </p:cNvPr>
          <p:cNvSpPr/>
          <p:nvPr/>
        </p:nvSpPr>
        <p:spPr>
          <a:xfrm>
            <a:off x="2927246" y="242863"/>
            <a:ext cx="1595718" cy="16524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rPr>
              <a:t>司令・システム</a:t>
            </a:r>
          </a:p>
        </p:txBody>
      </p:sp>
      <p:sp>
        <p:nvSpPr>
          <p:cNvPr id="56" name="正方形/長方形 55">
            <a:extLst>
              <a:ext uri="{FF2B5EF4-FFF2-40B4-BE49-F238E27FC236}">
                <a16:creationId xmlns:a16="http://schemas.microsoft.com/office/drawing/2014/main" id="{2D7C69A4-13A4-DF41-8834-EB05BD111EDE}"/>
              </a:ext>
            </a:extLst>
          </p:cNvPr>
          <p:cNvSpPr/>
          <p:nvPr/>
        </p:nvSpPr>
        <p:spPr>
          <a:xfrm>
            <a:off x="6276135" y="7918304"/>
            <a:ext cx="1912725" cy="432048"/>
          </a:xfrm>
          <a:prstGeom prst="rect">
            <a:avLst/>
          </a:prstGeom>
          <a:solidFill>
            <a:srgbClr val="FFFF00"/>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a:solidFill>
                  <a:schemeClr val="tx1"/>
                </a:solidFill>
              </a:rPr>
              <a:t>単純化する</a:t>
            </a:r>
          </a:p>
        </p:txBody>
      </p:sp>
      <p:graphicFrame>
        <p:nvGraphicFramePr>
          <p:cNvPr id="58" name="表 57">
            <a:extLst>
              <a:ext uri="{FF2B5EF4-FFF2-40B4-BE49-F238E27FC236}">
                <a16:creationId xmlns:a16="http://schemas.microsoft.com/office/drawing/2014/main" id="{4D69330C-C422-1046-9C9C-00B90A0121F9}"/>
              </a:ext>
            </a:extLst>
          </p:cNvPr>
          <p:cNvGraphicFramePr>
            <a:graphicFrameLocks noGrp="1"/>
          </p:cNvGraphicFramePr>
          <p:nvPr>
            <p:extLst>
              <p:ext uri="{D42A27DB-BD31-4B8C-83A1-F6EECF244321}">
                <p14:modId xmlns:p14="http://schemas.microsoft.com/office/powerpoint/2010/main" val="2082852454"/>
              </p:ext>
            </p:extLst>
          </p:nvPr>
        </p:nvGraphicFramePr>
        <p:xfrm>
          <a:off x="5944734" y="3288432"/>
          <a:ext cx="6792770" cy="1920240"/>
        </p:xfrm>
        <a:graphic>
          <a:graphicData uri="http://schemas.openxmlformats.org/drawingml/2006/table">
            <a:tbl>
              <a:tblPr firstRow="1" bandRow="1">
                <a:tableStyleId>{5940675A-B579-460E-94D1-54222C63F5DA}</a:tableStyleId>
              </a:tblPr>
              <a:tblGrid>
                <a:gridCol w="279276">
                  <a:extLst>
                    <a:ext uri="{9D8B030D-6E8A-4147-A177-3AD203B41FA5}">
                      <a16:colId xmlns:a16="http://schemas.microsoft.com/office/drawing/2014/main" val="383421816"/>
                    </a:ext>
                  </a:extLst>
                </a:gridCol>
                <a:gridCol w="1292543">
                  <a:extLst>
                    <a:ext uri="{9D8B030D-6E8A-4147-A177-3AD203B41FA5}">
                      <a16:colId xmlns:a16="http://schemas.microsoft.com/office/drawing/2014/main" val="1627974610"/>
                    </a:ext>
                  </a:extLst>
                </a:gridCol>
                <a:gridCol w="2054543">
                  <a:extLst>
                    <a:ext uri="{9D8B030D-6E8A-4147-A177-3AD203B41FA5}">
                      <a16:colId xmlns:a16="http://schemas.microsoft.com/office/drawing/2014/main" val="3840063680"/>
                    </a:ext>
                  </a:extLst>
                </a:gridCol>
                <a:gridCol w="3166408">
                  <a:extLst>
                    <a:ext uri="{9D8B030D-6E8A-4147-A177-3AD203B41FA5}">
                      <a16:colId xmlns:a16="http://schemas.microsoft.com/office/drawing/2014/main" val="4054473112"/>
                    </a:ext>
                  </a:extLst>
                </a:gridCol>
              </a:tblGrid>
              <a:tr h="145568">
                <a:tc>
                  <a:txBody>
                    <a:bodyPr/>
                    <a:lstStyle/>
                    <a:p>
                      <a:pPr algn="ctr"/>
                      <a:endParaRPr kumimoji="1" lang="ja-JP" altLang="en-US" sz="1200">
                        <a:latin typeface="+mn-lt"/>
                      </a:endParaRPr>
                    </a:p>
                  </a:txBody>
                  <a:tcPr anchor="ctr">
                    <a:solidFill>
                      <a:schemeClr val="bg1">
                        <a:lumMod val="95000"/>
                      </a:schemeClr>
                    </a:solidFill>
                  </a:tcPr>
                </a:tc>
                <a:tc>
                  <a:txBody>
                    <a:bodyPr/>
                    <a:lstStyle/>
                    <a:p>
                      <a:pPr algn="ctr"/>
                      <a:r>
                        <a:rPr kumimoji="1" lang="ja-JP" altLang="en-US" sz="1200">
                          <a:latin typeface="+mn-lt"/>
                        </a:rPr>
                        <a:t>コンセプト</a:t>
                      </a:r>
                    </a:p>
                  </a:txBody>
                  <a:tcPr anchor="ctr"/>
                </a:tc>
                <a:tc>
                  <a:txBody>
                    <a:bodyPr/>
                    <a:lstStyle/>
                    <a:p>
                      <a:pPr algn="ctr"/>
                      <a:r>
                        <a:rPr kumimoji="1" lang="ja-JP" altLang="en-US" sz="1200">
                          <a:latin typeface="+mn-lt"/>
                        </a:rPr>
                        <a:t>指針</a:t>
                      </a:r>
                    </a:p>
                  </a:txBody>
                  <a:tcPr anchor="ctr"/>
                </a:tc>
                <a:tc>
                  <a:txBody>
                    <a:bodyPr/>
                    <a:lstStyle/>
                    <a:p>
                      <a:pPr algn="ctr"/>
                      <a:r>
                        <a:rPr kumimoji="1" lang="ja-JP" altLang="en-US" sz="1200">
                          <a:latin typeface="+mn-lt"/>
                        </a:rPr>
                        <a:t>有効性の検証</a:t>
                      </a:r>
                    </a:p>
                  </a:txBody>
                  <a:tcPr anchor="ctr"/>
                </a:tc>
                <a:extLst>
                  <a:ext uri="{0D108BD9-81ED-4DB2-BD59-A6C34878D82A}">
                    <a16:rowId xmlns:a16="http://schemas.microsoft.com/office/drawing/2014/main" val="2167842571"/>
                  </a:ext>
                </a:extLst>
              </a:tr>
              <a:tr h="240800">
                <a:tc>
                  <a:txBody>
                    <a:bodyPr/>
                    <a:lstStyle/>
                    <a:p>
                      <a:pPr algn="ctr"/>
                      <a:r>
                        <a:rPr kumimoji="1" lang="ja-JP" altLang="en-US" sz="1200">
                          <a:latin typeface="+mn-lt"/>
                        </a:rPr>
                        <a:t>①</a:t>
                      </a:r>
                    </a:p>
                  </a:txBody>
                  <a:tcPr anchor="ctr">
                    <a:solidFill>
                      <a:schemeClr val="bg1">
                        <a:lumMod val="95000"/>
                      </a:schemeClr>
                    </a:solidFill>
                  </a:tcPr>
                </a:tc>
                <a:tc>
                  <a:txBody>
                    <a:bodyPr/>
                    <a:lstStyle/>
                    <a:p>
                      <a:r>
                        <a:rPr kumimoji="1" lang="ja-JP" altLang="en-US" sz="1200">
                          <a:latin typeface="+mn-lt"/>
                        </a:rPr>
                        <a:t>単純に解く</a:t>
                      </a:r>
                    </a:p>
                  </a:txBody>
                  <a:tcPr anchor="ctr"/>
                </a:tc>
                <a:tc>
                  <a:txBody>
                    <a:bodyPr/>
                    <a:lstStyle/>
                    <a:p>
                      <a:r>
                        <a:rPr kumimoji="1" lang="ja-JP" altLang="en-US" sz="1200">
                          <a:latin typeface="+mn-lt"/>
                        </a:rPr>
                        <a:t>フルビンゴのみを狙う</a:t>
                      </a:r>
                    </a:p>
                  </a:txBody>
                  <a:tcPr anchor="ctr"/>
                </a:tc>
                <a:tc>
                  <a:txBody>
                    <a:bodyPr/>
                    <a:lstStyle/>
                    <a:p>
                      <a:r>
                        <a:rPr kumimoji="1" lang="ja-JP" altLang="en-US" sz="1200">
                          <a:latin typeface="+mn-lt"/>
                        </a:rPr>
                        <a:t>検索の組み合わせの削減</a:t>
                      </a:r>
                    </a:p>
                  </a:txBody>
                  <a:tcPr anchor="ctr"/>
                </a:tc>
                <a:extLst>
                  <a:ext uri="{0D108BD9-81ED-4DB2-BD59-A6C34878D82A}">
                    <a16:rowId xmlns:a16="http://schemas.microsoft.com/office/drawing/2014/main" val="2854543546"/>
                  </a:ext>
                </a:extLst>
              </a:tr>
              <a:tr h="361156">
                <a:tc>
                  <a:txBody>
                    <a:bodyPr/>
                    <a:lstStyle/>
                    <a:p>
                      <a:pPr algn="ctr"/>
                      <a:r>
                        <a:rPr kumimoji="1" lang="ja-JP" altLang="en-US" sz="1200">
                          <a:latin typeface="+mn-lt"/>
                        </a:rPr>
                        <a:t>②</a:t>
                      </a:r>
                    </a:p>
                  </a:txBody>
                  <a:tcPr anchor="ctr">
                    <a:solidFill>
                      <a:schemeClr val="bg1">
                        <a:lumMod val="95000"/>
                      </a:schemeClr>
                    </a:solidFill>
                  </a:tcPr>
                </a:tc>
                <a:tc>
                  <a:txBody>
                    <a:bodyPr/>
                    <a:lstStyle/>
                    <a:p>
                      <a:r>
                        <a:rPr kumimoji="1" lang="ja-JP" altLang="en-US" sz="1200">
                          <a:latin typeface="+mn-lt"/>
                        </a:rPr>
                        <a:t>単純に動作する</a:t>
                      </a:r>
                    </a:p>
                  </a:txBody>
                  <a:tcPr anchor="ctr"/>
                </a:tc>
                <a:tc>
                  <a:txBody>
                    <a:bodyPr/>
                    <a:lstStyle/>
                    <a:p>
                      <a:r>
                        <a:rPr kumimoji="1" lang="ja-JP" altLang="en-US" sz="1200">
                          <a:latin typeface="+mn-lt"/>
                        </a:rPr>
                        <a:t>ブロックが置かれた</a:t>
                      </a:r>
                      <a:endParaRPr kumimoji="1" lang="en-US" altLang="ja-JP" sz="1200" dirty="0">
                        <a:latin typeface="+mn-lt"/>
                      </a:endParaRPr>
                    </a:p>
                    <a:p>
                      <a:r>
                        <a:rPr kumimoji="1" lang="ja-JP" altLang="en-US" sz="1200">
                          <a:latin typeface="+mn-lt"/>
                        </a:rPr>
                        <a:t>交差サークルは通過しない</a:t>
                      </a:r>
                    </a:p>
                  </a:txBody>
                  <a:tcPr anchor="ctr"/>
                </a:tc>
                <a:tc>
                  <a:txBody>
                    <a:bodyPr/>
                    <a:lstStyle/>
                    <a:p>
                      <a:endParaRPr kumimoji="1" lang="ja-JP" altLang="en-US" sz="1200">
                        <a:latin typeface="+mn-lt"/>
                      </a:endParaRPr>
                    </a:p>
                  </a:txBody>
                  <a:tcPr anchor="ctr"/>
                </a:tc>
                <a:extLst>
                  <a:ext uri="{0D108BD9-81ED-4DB2-BD59-A6C34878D82A}">
                    <a16:rowId xmlns:a16="http://schemas.microsoft.com/office/drawing/2014/main" val="3577970640"/>
                  </a:ext>
                </a:extLst>
              </a:tr>
              <a:tr h="361156">
                <a:tc>
                  <a:txBody>
                    <a:bodyPr/>
                    <a:lstStyle/>
                    <a:p>
                      <a:pPr algn="ctr"/>
                      <a:r>
                        <a:rPr kumimoji="1" lang="ja-JP" altLang="en-US" sz="1200">
                          <a:latin typeface="+mn-lt"/>
                        </a:rPr>
                        <a:t>③</a:t>
                      </a:r>
                    </a:p>
                  </a:txBody>
                  <a:tcPr anchor="ctr">
                    <a:solidFill>
                      <a:schemeClr val="bg1">
                        <a:lumMod val="95000"/>
                      </a:schemeClr>
                    </a:solidFill>
                  </a:tcPr>
                </a:tc>
                <a:tc>
                  <a:txBody>
                    <a:bodyPr/>
                    <a:lstStyle/>
                    <a:p>
                      <a:r>
                        <a:rPr kumimoji="1" lang="ja-JP" altLang="en-US" sz="1200">
                          <a:latin typeface="+mn-lt"/>
                        </a:rPr>
                        <a:t>単純に探索する</a:t>
                      </a:r>
                    </a:p>
                  </a:txBody>
                  <a:tcPr anchor="ctr"/>
                </a:tc>
                <a:tc>
                  <a:txBody>
                    <a:bodyPr/>
                    <a:lstStyle/>
                    <a:p>
                      <a:r>
                        <a:rPr kumimoji="1" lang="ja-JP" altLang="en-US" sz="1200">
                          <a:latin typeface="+mn-lt"/>
                        </a:rPr>
                        <a:t>運搬経路は</a:t>
                      </a:r>
                      <a:r>
                        <a:rPr kumimoji="1" lang="en-US" altLang="ja-JP" sz="1200" dirty="0">
                          <a:latin typeface="+mn-lt"/>
                        </a:rPr>
                        <a:t>A*</a:t>
                      </a:r>
                      <a:r>
                        <a:rPr kumimoji="1" lang="ja-JP" altLang="en-US" sz="1200">
                          <a:latin typeface="+mn-lt"/>
                        </a:rPr>
                        <a:t>探索を</a:t>
                      </a:r>
                      <a:endParaRPr kumimoji="1" lang="en-US" altLang="ja-JP" sz="1200" dirty="0">
                        <a:latin typeface="+mn-lt"/>
                      </a:endParaRPr>
                    </a:p>
                    <a:p>
                      <a:r>
                        <a:rPr kumimoji="1" lang="ja-JP" altLang="en-US" sz="1200">
                          <a:latin typeface="+mn-lt"/>
                        </a:rPr>
                        <a:t>繰り返す事によって行う</a:t>
                      </a:r>
                    </a:p>
                  </a:txBody>
                  <a:tcPr anchor="ctr"/>
                </a:tc>
                <a:tc>
                  <a:txBody>
                    <a:bodyPr/>
                    <a:lstStyle/>
                    <a:p>
                      <a:endParaRPr kumimoji="1" lang="ja-JP" altLang="en-US" sz="1200">
                        <a:latin typeface="+mn-lt"/>
                      </a:endParaRPr>
                    </a:p>
                  </a:txBody>
                  <a:tcPr anchor="ctr"/>
                </a:tc>
                <a:extLst>
                  <a:ext uri="{0D108BD9-81ED-4DB2-BD59-A6C34878D82A}">
                    <a16:rowId xmlns:a16="http://schemas.microsoft.com/office/drawing/2014/main" val="2706944577"/>
                  </a:ext>
                </a:extLst>
              </a:tr>
              <a:tr h="361156">
                <a:tc>
                  <a:txBody>
                    <a:bodyPr/>
                    <a:lstStyle/>
                    <a:p>
                      <a:pPr algn="ctr"/>
                      <a:r>
                        <a:rPr kumimoji="1" lang="ja-JP" altLang="en-US" sz="1200">
                          <a:latin typeface="+mn-lt"/>
                        </a:rPr>
                        <a:t>④</a:t>
                      </a:r>
                    </a:p>
                  </a:txBody>
                  <a:tcPr anchor="ctr">
                    <a:solidFill>
                      <a:schemeClr val="bg1">
                        <a:lumMod val="95000"/>
                      </a:schemeClr>
                    </a:solidFill>
                  </a:tcPr>
                </a:tc>
                <a:tc>
                  <a:txBody>
                    <a:bodyPr/>
                    <a:lstStyle/>
                    <a:p>
                      <a:r>
                        <a:rPr kumimoji="1" lang="ja-JP" altLang="en-US" sz="1200">
                          <a:latin typeface="+mn-lt"/>
                        </a:rPr>
                        <a:t>単純に実装する</a:t>
                      </a:r>
                    </a:p>
                  </a:txBody>
                  <a:tcPr anchor="ctr"/>
                </a:tc>
                <a:tc>
                  <a:txBody>
                    <a:bodyPr/>
                    <a:lstStyle/>
                    <a:p>
                      <a:r>
                        <a:rPr kumimoji="1" lang="ja-JP" altLang="en-US" sz="1200">
                          <a:latin typeface="+mn-lt"/>
                        </a:rPr>
                        <a:t>機能実現は</a:t>
                      </a:r>
                      <a:r>
                        <a:rPr kumimoji="1" lang="en-US" altLang="ja-JP" sz="1200" dirty="0">
                          <a:latin typeface="+mn-lt"/>
                        </a:rPr>
                        <a:t>Python</a:t>
                      </a:r>
                      <a:r>
                        <a:rPr kumimoji="1" lang="ja-JP" altLang="en-US" sz="1200">
                          <a:latin typeface="+mn-lt"/>
                        </a:rPr>
                        <a:t>の</a:t>
                      </a:r>
                      <a:endParaRPr kumimoji="1" lang="en-US" altLang="ja-JP" sz="1200" dirty="0">
                        <a:latin typeface="+mn-lt"/>
                      </a:endParaRPr>
                    </a:p>
                    <a:p>
                      <a:r>
                        <a:rPr kumimoji="1" lang="ja-JP" altLang="en-US" sz="1200">
                          <a:latin typeface="+mn-lt"/>
                        </a:rPr>
                        <a:t>ライブラリや</a:t>
                      </a:r>
                      <a:r>
                        <a:rPr kumimoji="1" lang="en-US" altLang="ja-JP" sz="1200" dirty="0">
                          <a:latin typeface="+mn-lt"/>
                        </a:rPr>
                        <a:t>IP</a:t>
                      </a:r>
                      <a:r>
                        <a:rPr kumimoji="1" lang="ja-JP" altLang="en-US" sz="1200">
                          <a:latin typeface="+mn-lt"/>
                        </a:rPr>
                        <a:t>を活用する</a:t>
                      </a:r>
                    </a:p>
                  </a:txBody>
                  <a:tcPr anchor="ctr"/>
                </a:tc>
                <a:tc>
                  <a:txBody>
                    <a:bodyPr/>
                    <a:lstStyle/>
                    <a:p>
                      <a:endParaRPr kumimoji="1" lang="ja-JP" altLang="en-US" sz="1200">
                        <a:latin typeface="+mn-lt"/>
                      </a:endParaRPr>
                    </a:p>
                  </a:txBody>
                  <a:tcPr anchor="ctr"/>
                </a:tc>
                <a:extLst>
                  <a:ext uri="{0D108BD9-81ED-4DB2-BD59-A6C34878D82A}">
                    <a16:rowId xmlns:a16="http://schemas.microsoft.com/office/drawing/2014/main" val="915333071"/>
                  </a:ext>
                </a:extLst>
              </a:tr>
            </a:tbl>
          </a:graphicData>
        </a:graphic>
      </p:graphicFrame>
      <p:cxnSp>
        <p:nvCxnSpPr>
          <p:cNvPr id="62" name="直線コネクタ 61">
            <a:extLst>
              <a:ext uri="{FF2B5EF4-FFF2-40B4-BE49-F238E27FC236}">
                <a16:creationId xmlns:a16="http://schemas.microsoft.com/office/drawing/2014/main" id="{B4AE2357-C232-9442-B3E6-87E2C5B8F282}"/>
              </a:ext>
            </a:extLst>
          </p:cNvPr>
          <p:cNvCxnSpPr>
            <a:cxnSpLocks/>
          </p:cNvCxnSpPr>
          <p:nvPr/>
        </p:nvCxnSpPr>
        <p:spPr>
          <a:xfrm>
            <a:off x="7593445" y="2947502"/>
            <a:ext cx="5208155" cy="0"/>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4" name="直線コネクタ 63">
            <a:extLst>
              <a:ext uri="{FF2B5EF4-FFF2-40B4-BE49-F238E27FC236}">
                <a16:creationId xmlns:a16="http://schemas.microsoft.com/office/drawing/2014/main" id="{EAA80773-423E-0D42-95B2-C82AE5F18C92}"/>
              </a:ext>
            </a:extLst>
          </p:cNvPr>
          <p:cNvCxnSpPr>
            <a:cxnSpLocks/>
          </p:cNvCxnSpPr>
          <p:nvPr/>
        </p:nvCxnSpPr>
        <p:spPr>
          <a:xfrm>
            <a:off x="5680720" y="-23936"/>
            <a:ext cx="0" cy="5001465"/>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3D9BB4F0-C2F7-5945-90D0-1B1DC2838AB8}"/>
              </a:ext>
            </a:extLst>
          </p:cNvPr>
          <p:cNvSpPr/>
          <p:nvPr/>
        </p:nvSpPr>
        <p:spPr>
          <a:xfrm>
            <a:off x="5680720" y="-23936"/>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走行体の動作定義</a:t>
            </a:r>
          </a:p>
        </p:txBody>
      </p:sp>
      <p:sp>
        <p:nvSpPr>
          <p:cNvPr id="57" name="正方形/長方形 56">
            <a:extLst>
              <a:ext uri="{FF2B5EF4-FFF2-40B4-BE49-F238E27FC236}">
                <a16:creationId xmlns:a16="http://schemas.microsoft.com/office/drawing/2014/main" id="{6BE7792D-C360-D145-AFD4-27A6F95E385E}"/>
              </a:ext>
            </a:extLst>
          </p:cNvPr>
          <p:cNvSpPr/>
          <p:nvPr/>
        </p:nvSpPr>
        <p:spPr>
          <a:xfrm>
            <a:off x="5680720" y="2568352"/>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指針</a:t>
            </a:r>
          </a:p>
        </p:txBody>
      </p:sp>
      <p:cxnSp>
        <p:nvCxnSpPr>
          <p:cNvPr id="69" name="直線コネクタ 68">
            <a:extLst>
              <a:ext uri="{FF2B5EF4-FFF2-40B4-BE49-F238E27FC236}">
                <a16:creationId xmlns:a16="http://schemas.microsoft.com/office/drawing/2014/main" id="{EE2D6431-017A-CB47-97CD-95AB3650D888}"/>
              </a:ext>
            </a:extLst>
          </p:cNvPr>
          <p:cNvCxnSpPr>
            <a:cxnSpLocks/>
          </p:cNvCxnSpPr>
          <p:nvPr/>
        </p:nvCxnSpPr>
        <p:spPr>
          <a:xfrm>
            <a:off x="-79920" y="5448672"/>
            <a:ext cx="12801600" cy="0"/>
          </a:xfrm>
          <a:prstGeom prst="line">
            <a:avLst/>
          </a:prstGeom>
          <a:ln w="381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正方形/長方形 13">
            <a:extLst>
              <a:ext uri="{FF2B5EF4-FFF2-40B4-BE49-F238E27FC236}">
                <a16:creationId xmlns:a16="http://schemas.microsoft.com/office/drawing/2014/main" id="{C72AB228-670C-DF42-B929-2F031863649C}"/>
              </a:ext>
            </a:extLst>
          </p:cNvPr>
          <p:cNvSpPr/>
          <p:nvPr/>
        </p:nvSpPr>
        <p:spPr>
          <a:xfrm>
            <a:off x="0" y="5016624"/>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解法</a:t>
            </a:r>
          </a:p>
        </p:txBody>
      </p:sp>
    </p:spTree>
    <p:extLst>
      <p:ext uri="{BB962C8B-B14F-4D97-AF65-F5344CB8AC3E}">
        <p14:creationId xmlns:p14="http://schemas.microsoft.com/office/powerpoint/2010/main" val="795373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6440250-F656-44C9-902A-E623DA03BB80}"/>
              </a:ext>
            </a:extLst>
          </p:cNvPr>
          <p:cNvSpPr>
            <a:spLocks noGrp="1"/>
          </p:cNvSpPr>
          <p:nvPr>
            <p:ph type="title"/>
          </p:nvPr>
        </p:nvSpPr>
        <p:spPr>
          <a:xfrm>
            <a:off x="0" y="0"/>
            <a:ext cx="11042650" cy="833041"/>
          </a:xfrm>
        </p:spPr>
        <p:txBody>
          <a:bodyPr/>
          <a:lstStyle/>
          <a:p>
            <a:r>
              <a:rPr lang="ja-JP" altLang="en-US" dirty="0"/>
              <a:t>分析</a:t>
            </a:r>
            <a:r>
              <a:rPr kumimoji="1" lang="ja-JP" altLang="en-US" dirty="0"/>
              <a:t>モデル</a:t>
            </a:r>
          </a:p>
        </p:txBody>
      </p:sp>
      <p:sp>
        <p:nvSpPr>
          <p:cNvPr id="6" name="コンテンツ プレースホルダー 5">
            <a:extLst>
              <a:ext uri="{FF2B5EF4-FFF2-40B4-BE49-F238E27FC236}">
                <a16:creationId xmlns:a16="http://schemas.microsoft.com/office/drawing/2014/main" id="{26FAAD07-F302-42C1-85D9-C09DAB46A420}"/>
              </a:ext>
            </a:extLst>
          </p:cNvPr>
          <p:cNvSpPr>
            <a:spLocks noGrp="1"/>
          </p:cNvSpPr>
          <p:nvPr>
            <p:ph idx="1"/>
          </p:nvPr>
        </p:nvSpPr>
        <p:spPr>
          <a:xfrm>
            <a:off x="879475" y="709366"/>
            <a:ext cx="11042650" cy="810904"/>
          </a:xfrm>
        </p:spPr>
        <p:txBody>
          <a:bodyPr/>
          <a:lstStyle/>
          <a:p>
            <a:r>
              <a:rPr kumimoji="1" lang="ja-JP" altLang="en-US" dirty="0"/>
              <a:t>ここに分析の</a:t>
            </a:r>
            <a:r>
              <a:rPr lang="ja-JP" altLang="en-US" dirty="0"/>
              <a:t>モデルを書く</a:t>
            </a:r>
            <a:endParaRPr kumimoji="1" lang="en-US" altLang="ja-JP" dirty="0"/>
          </a:p>
        </p:txBody>
      </p:sp>
      <p:sp>
        <p:nvSpPr>
          <p:cNvPr id="4" name="正方形/長方形 3">
            <a:extLst>
              <a:ext uri="{FF2B5EF4-FFF2-40B4-BE49-F238E27FC236}">
                <a16:creationId xmlns:a16="http://schemas.microsoft.com/office/drawing/2014/main" id="{E0CC81E8-34DC-B24C-86ED-5CAC9E65E2B7}"/>
              </a:ext>
            </a:extLst>
          </p:cNvPr>
          <p:cNvSpPr/>
          <p:nvPr/>
        </p:nvSpPr>
        <p:spPr>
          <a:xfrm>
            <a:off x="6428263" y="431548"/>
            <a:ext cx="3600400" cy="5040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r>
              <a:rPr lang="ja-JP" altLang="en-US" b="1">
                <a:solidFill>
                  <a:schemeClr val="tx1"/>
                </a:solidFill>
              </a:rPr>
              <a:t>ブロックビンゴゲームエリア</a:t>
            </a:r>
          </a:p>
        </p:txBody>
      </p:sp>
      <p:pic>
        <p:nvPicPr>
          <p:cNvPr id="5" name="図 4">
            <a:extLst>
              <a:ext uri="{FF2B5EF4-FFF2-40B4-BE49-F238E27FC236}">
                <a16:creationId xmlns:a16="http://schemas.microsoft.com/office/drawing/2014/main" id="{F92D5C46-433A-F441-8049-FE7F464C2B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525" y="1375136"/>
            <a:ext cx="11531600" cy="1168400"/>
          </a:xfrm>
          <a:prstGeom prst="rect">
            <a:avLst/>
          </a:prstGeom>
        </p:spPr>
      </p:pic>
      <p:pic>
        <p:nvPicPr>
          <p:cNvPr id="8" name="図 7">
            <a:extLst>
              <a:ext uri="{FF2B5EF4-FFF2-40B4-BE49-F238E27FC236}">
                <a16:creationId xmlns:a16="http://schemas.microsoft.com/office/drawing/2014/main" id="{9B1CB5E3-CA15-1240-972F-837554C71D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152" y="2803300"/>
            <a:ext cx="6011416" cy="3994599"/>
          </a:xfrm>
          <a:prstGeom prst="rect">
            <a:avLst/>
          </a:prstGeom>
        </p:spPr>
      </p:pic>
      <p:pic>
        <p:nvPicPr>
          <p:cNvPr id="3" name="図 2">
            <a:extLst>
              <a:ext uri="{FF2B5EF4-FFF2-40B4-BE49-F238E27FC236}">
                <a16:creationId xmlns:a16="http://schemas.microsoft.com/office/drawing/2014/main" id="{F2446B36-ED24-9648-BBD6-35CAA040CA68}"/>
              </a:ext>
            </a:extLst>
          </p:cNvPr>
          <p:cNvPicPr>
            <a:picLocks noChangeAspect="1"/>
          </p:cNvPicPr>
          <p:nvPr/>
        </p:nvPicPr>
        <p:blipFill>
          <a:blip r:embed="rId4"/>
          <a:stretch>
            <a:fillRect/>
          </a:stretch>
        </p:blipFill>
        <p:spPr>
          <a:xfrm>
            <a:off x="6189375" y="7320880"/>
            <a:ext cx="6612225" cy="2191079"/>
          </a:xfrm>
          <a:prstGeom prst="rect">
            <a:avLst/>
          </a:prstGeom>
        </p:spPr>
      </p:pic>
      <p:sp>
        <p:nvSpPr>
          <p:cNvPr id="9" name="正方形/長方形 8">
            <a:extLst>
              <a:ext uri="{FF2B5EF4-FFF2-40B4-BE49-F238E27FC236}">
                <a16:creationId xmlns:a16="http://schemas.microsoft.com/office/drawing/2014/main" id="{D33FE03B-A2CA-D446-8A3E-A69066FCEF02}"/>
              </a:ext>
            </a:extLst>
          </p:cNvPr>
          <p:cNvSpPr/>
          <p:nvPr/>
        </p:nvSpPr>
        <p:spPr>
          <a:xfrm>
            <a:off x="599643" y="7680921"/>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走行体の動作定義</a:t>
            </a:r>
          </a:p>
        </p:txBody>
      </p:sp>
      <p:sp>
        <p:nvSpPr>
          <p:cNvPr id="10" name="正方形/長方形 9">
            <a:extLst>
              <a:ext uri="{FF2B5EF4-FFF2-40B4-BE49-F238E27FC236}">
                <a16:creationId xmlns:a16="http://schemas.microsoft.com/office/drawing/2014/main" id="{22392F68-9EE6-674F-80CC-10B65CFEFB9C}"/>
              </a:ext>
            </a:extLst>
          </p:cNvPr>
          <p:cNvSpPr/>
          <p:nvPr/>
        </p:nvSpPr>
        <p:spPr>
          <a:xfrm>
            <a:off x="599643" y="7104856"/>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ゲームの要素定義</a:t>
            </a:r>
          </a:p>
        </p:txBody>
      </p:sp>
      <p:sp>
        <p:nvSpPr>
          <p:cNvPr id="11" name="正方形/長方形 10">
            <a:extLst>
              <a:ext uri="{FF2B5EF4-FFF2-40B4-BE49-F238E27FC236}">
                <a16:creationId xmlns:a16="http://schemas.microsoft.com/office/drawing/2014/main" id="{3C77EDF8-2FEC-EF44-A710-49D409816706}"/>
              </a:ext>
            </a:extLst>
          </p:cNvPr>
          <p:cNvSpPr/>
          <p:nvPr/>
        </p:nvSpPr>
        <p:spPr>
          <a:xfrm>
            <a:off x="519282" y="8479972"/>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指針</a:t>
            </a:r>
          </a:p>
        </p:txBody>
      </p:sp>
      <p:sp>
        <p:nvSpPr>
          <p:cNvPr id="12" name="正方形/長方形 11">
            <a:extLst>
              <a:ext uri="{FF2B5EF4-FFF2-40B4-BE49-F238E27FC236}">
                <a16:creationId xmlns:a16="http://schemas.microsoft.com/office/drawing/2014/main" id="{02D7C720-100C-CE40-94B2-B89EFC566017}"/>
              </a:ext>
            </a:extLst>
          </p:cNvPr>
          <p:cNvSpPr/>
          <p:nvPr/>
        </p:nvSpPr>
        <p:spPr>
          <a:xfrm>
            <a:off x="2944416" y="8479972"/>
            <a:ext cx="1912725" cy="43204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b="1">
                <a:solidFill>
                  <a:schemeClr val="tx1"/>
                </a:solidFill>
              </a:rPr>
              <a:t>解法</a:t>
            </a:r>
          </a:p>
        </p:txBody>
      </p:sp>
    </p:spTree>
    <p:extLst>
      <p:ext uri="{BB962C8B-B14F-4D97-AF65-F5344CB8AC3E}">
        <p14:creationId xmlns:p14="http://schemas.microsoft.com/office/powerpoint/2010/main" val="3115111520"/>
      </p:ext>
    </p:extLst>
  </p:cSld>
  <p:clrMapOvr>
    <a:masterClrMapping/>
  </p:clrMapOvr>
</p:sld>
</file>

<file path=ppt/theme/theme1.xml><?xml version="1.0" encoding="utf-8"?>
<a:theme xmlns:a="http://schemas.openxmlformats.org/drawingml/2006/main" name="アブストラクトページ用（プライマリークラス）">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テーマ">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2126</TotalTime>
  <Words>1174</Words>
  <Application>Microsoft Macintosh PowerPoint</Application>
  <PresentationFormat>A3 297x420 mm</PresentationFormat>
  <Paragraphs>267</Paragraphs>
  <Slides>26</Slides>
  <Notes>6</Notes>
  <HiddenSlides>1</HiddenSlides>
  <MMClips>0</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26</vt:i4>
      </vt:variant>
    </vt:vector>
  </HeadingPairs>
  <TitlesOfParts>
    <vt:vector size="35" baseType="lpstr">
      <vt:lpstr>HG丸ｺﾞｼｯｸM-PRO</vt:lpstr>
      <vt:lpstr>ＭＳ Ｐゴシック</vt:lpstr>
      <vt:lpstr>ＭＳ Ｐ明朝</vt:lpstr>
      <vt:lpstr>游ゴシック</vt:lpstr>
      <vt:lpstr>游ゴシック Light</vt:lpstr>
      <vt:lpstr>Arial</vt:lpstr>
      <vt:lpstr>Times New Roman</vt:lpstr>
      <vt:lpstr>アブストラクトページ用（プライマリークラス）</vt:lpstr>
      <vt:lpstr>デザインの設定</vt:lpstr>
      <vt:lpstr>PowerPoint プレゼンテーション</vt:lpstr>
      <vt:lpstr>PowerPoint プレゼンテーション</vt:lpstr>
      <vt:lpstr>要求モデル</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分析モデル</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分析モデルまたは設計モデル</vt:lpstr>
      <vt:lpstr>設計モデル</vt:lpstr>
      <vt:lpstr>PowerPoint プレゼンテーション</vt:lpstr>
      <vt:lpstr>PowerPoint プレゼンテーション</vt:lpstr>
      <vt:lpstr>制御モデル</vt:lpstr>
      <vt:lpstr>PowerPoint プレゼンテーション</vt:lpstr>
      <vt:lpstr>PowerPoint プレゼンテーション</vt:lpstr>
    </vt:vector>
  </TitlesOfParts>
  <Manager>ETロボコン実行委員会</Manager>
  <Company>ETロボコン実行委員会</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ETロボコン・コンセプトシート</dc:title>
  <dc:creator>ETロボコン実行委員会</dc:creator>
  <cp:lastModifiedBy>Microsoft Office ユーザー</cp:lastModifiedBy>
  <cp:revision>296</cp:revision>
  <cp:lastPrinted>2018-04-01T05:10:42Z</cp:lastPrinted>
  <dcterms:created xsi:type="dcterms:W3CDTF">2002-02-28T07:41:56Z</dcterms:created>
  <dcterms:modified xsi:type="dcterms:W3CDTF">2019-08-06T12:46:37Z</dcterms:modified>
</cp:coreProperties>
</file>

<file path=docProps/thumbnail.jpeg>
</file>